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308" r:id="rId3"/>
    <p:sldId id="257" r:id="rId4"/>
    <p:sldId id="300" r:id="rId5"/>
    <p:sldId id="294" r:id="rId6"/>
    <p:sldId id="301" r:id="rId7"/>
    <p:sldId id="302" r:id="rId8"/>
    <p:sldId id="303" r:id="rId9"/>
    <p:sldId id="304" r:id="rId10"/>
    <p:sldId id="305" r:id="rId11"/>
    <p:sldId id="306" r:id="rId12"/>
    <p:sldId id="307" r:id="rId13"/>
    <p:sldId id="29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5"/>
    <a:srgbClr val="147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876" autoAdjust="0"/>
  </p:normalViewPr>
  <p:slideViewPr>
    <p:cSldViewPr>
      <p:cViewPr varScale="1">
        <p:scale>
          <a:sx n="70" d="100"/>
          <a:sy n="70" d="100"/>
        </p:scale>
        <p:origin x="72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01A80-DDCA-4156-8CDB-A1022CFDE0A0}"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84BA1941-2BC0-4D6F-8C22-3D32DF780ED4}">
      <dgm:prSet phldrT="[Text]"/>
      <dgm:spPr/>
      <dgm:t>
        <a:bodyPr/>
        <a:lstStyle/>
        <a:p>
          <a:r>
            <a:rPr lang="en-US" dirty="0"/>
            <a:t>Users of Database System</a:t>
          </a:r>
        </a:p>
      </dgm:t>
    </dgm:pt>
    <dgm:pt modelId="{DACC0CD6-522C-4B0C-B2AB-2DAB9079D536}" type="sibTrans" cxnId="{72F07E75-BBE8-4EFB-9814-9FBA90A847E0}">
      <dgm:prSet/>
      <dgm:spPr/>
      <dgm:t>
        <a:bodyPr/>
        <a:lstStyle/>
        <a:p>
          <a:endParaRPr lang="en-US"/>
        </a:p>
      </dgm:t>
    </dgm:pt>
    <dgm:pt modelId="{CE87BDD3-F1A9-4643-89EF-8E379E607930}" type="parTrans" cxnId="{72F07E75-BBE8-4EFB-9814-9FBA90A847E0}">
      <dgm:prSet/>
      <dgm:spPr/>
      <dgm:t>
        <a:bodyPr/>
        <a:lstStyle/>
        <a:p>
          <a:endParaRPr lang="en-US"/>
        </a:p>
      </dgm:t>
    </dgm:pt>
    <dgm:pt modelId="{30D69008-53A5-4E5D-B87F-90B599EAE600}">
      <dgm:prSet phldrT="[Text]"/>
      <dgm:spPr/>
      <dgm:t>
        <a:bodyPr/>
        <a:lstStyle/>
        <a:p>
          <a:r>
            <a:rPr lang="en-US" dirty="0"/>
            <a:t>Levels of Data</a:t>
          </a:r>
        </a:p>
      </dgm:t>
    </dgm:pt>
    <dgm:pt modelId="{7BC86163-6994-40DF-A5D8-E08A85828B65}" type="sibTrans" cxnId="{15CB17E2-5D20-4A0D-B680-3154035C5364}">
      <dgm:prSet/>
      <dgm:spPr/>
      <dgm:t>
        <a:bodyPr/>
        <a:lstStyle/>
        <a:p>
          <a:endParaRPr lang="en-US"/>
        </a:p>
      </dgm:t>
    </dgm:pt>
    <dgm:pt modelId="{94958B12-8407-4EDD-8686-C098991DC7A9}" type="parTrans" cxnId="{15CB17E2-5D20-4A0D-B680-3154035C5364}">
      <dgm:prSet/>
      <dgm:spPr/>
      <dgm:t>
        <a:bodyPr/>
        <a:lstStyle/>
        <a:p>
          <a:endParaRPr lang="en-US"/>
        </a:p>
      </dgm:t>
    </dgm:pt>
    <dgm:pt modelId="{ECE41588-9CFB-4574-A278-3A212F7192CF}">
      <dgm:prSet/>
      <dgm:spPr/>
      <dgm:t>
        <a:bodyPr/>
        <a:lstStyle/>
        <a:p>
          <a:r>
            <a:rPr lang="en-US" dirty="0"/>
            <a:t>Database</a:t>
          </a:r>
          <a:r>
            <a:rPr lang="en-US" baseline="0" dirty="0"/>
            <a:t> Environment</a:t>
          </a:r>
          <a:endParaRPr lang="en-US" dirty="0"/>
        </a:p>
      </dgm:t>
    </dgm:pt>
    <dgm:pt modelId="{2AD063D0-C54B-4EF3-A349-42B5526B5319}" type="parTrans" cxnId="{FE02F931-8808-47B9-822C-CA89C8A487B4}">
      <dgm:prSet/>
      <dgm:spPr/>
      <dgm:t>
        <a:bodyPr/>
        <a:lstStyle/>
        <a:p>
          <a:endParaRPr lang="en-US"/>
        </a:p>
      </dgm:t>
    </dgm:pt>
    <dgm:pt modelId="{AC3009B1-CBB7-45BE-B84B-1B2CC446D418}" type="sibTrans" cxnId="{FE02F931-8808-47B9-822C-CA89C8A487B4}">
      <dgm:prSet/>
      <dgm:spPr/>
      <dgm:t>
        <a:bodyPr/>
        <a:lstStyle/>
        <a:p>
          <a:endParaRPr lang="en-US"/>
        </a:p>
      </dgm:t>
    </dgm:pt>
    <dgm:pt modelId="{72ACE9CA-2ADD-4FFF-BE17-1EF68E6700EB}" type="pres">
      <dgm:prSet presAssocID="{C1C01A80-DDCA-4156-8CDB-A1022CFDE0A0}" presName="matrix" presStyleCnt="0">
        <dgm:presLayoutVars>
          <dgm:chMax val="1"/>
          <dgm:dir/>
          <dgm:resizeHandles val="exact"/>
        </dgm:presLayoutVars>
      </dgm:prSet>
      <dgm:spPr/>
    </dgm:pt>
    <dgm:pt modelId="{1B093AD9-015E-43B6-AC10-A94E6F366FB9}" type="pres">
      <dgm:prSet presAssocID="{C1C01A80-DDCA-4156-8CDB-A1022CFDE0A0}" presName="diamond" presStyleLbl="bgShp" presStyleIdx="0" presStyleCnt="1"/>
      <dgm:spPr/>
    </dgm:pt>
    <dgm:pt modelId="{4A211BB0-F835-4E86-B266-18691425E5E9}" type="pres">
      <dgm:prSet presAssocID="{C1C01A80-DDCA-4156-8CDB-A1022CFDE0A0}" presName="quad1" presStyleLbl="node1" presStyleIdx="0" presStyleCnt="4">
        <dgm:presLayoutVars>
          <dgm:chMax val="0"/>
          <dgm:chPref val="0"/>
          <dgm:bulletEnabled val="1"/>
        </dgm:presLayoutVars>
      </dgm:prSet>
      <dgm:spPr/>
    </dgm:pt>
    <dgm:pt modelId="{C2B51BD5-5A4F-4365-A76C-D59BBBE62C86}" type="pres">
      <dgm:prSet presAssocID="{C1C01A80-DDCA-4156-8CDB-A1022CFDE0A0}" presName="quad2" presStyleLbl="node1" presStyleIdx="1" presStyleCnt="4">
        <dgm:presLayoutVars>
          <dgm:chMax val="0"/>
          <dgm:chPref val="0"/>
          <dgm:bulletEnabled val="1"/>
        </dgm:presLayoutVars>
      </dgm:prSet>
      <dgm:spPr/>
    </dgm:pt>
    <dgm:pt modelId="{73A91614-9B3D-43BA-AA9F-AEAC86EAE993}" type="pres">
      <dgm:prSet presAssocID="{C1C01A80-DDCA-4156-8CDB-A1022CFDE0A0}" presName="quad3" presStyleLbl="node1" presStyleIdx="2" presStyleCnt="4">
        <dgm:presLayoutVars>
          <dgm:chMax val="0"/>
          <dgm:chPref val="0"/>
          <dgm:bulletEnabled val="1"/>
        </dgm:presLayoutVars>
      </dgm:prSet>
      <dgm:spPr/>
    </dgm:pt>
    <dgm:pt modelId="{F0A5EA68-263D-4FB7-B774-F68EEBE0AB0A}" type="pres">
      <dgm:prSet presAssocID="{C1C01A80-DDCA-4156-8CDB-A1022CFDE0A0}" presName="quad4" presStyleLbl="node1" presStyleIdx="3" presStyleCnt="4">
        <dgm:presLayoutVars>
          <dgm:chMax val="0"/>
          <dgm:chPref val="0"/>
          <dgm:bulletEnabled val="1"/>
        </dgm:presLayoutVars>
      </dgm:prSet>
      <dgm:spPr/>
    </dgm:pt>
  </dgm:ptLst>
  <dgm:cxnLst>
    <dgm:cxn modelId="{41646B9F-B3A1-4A89-8D9A-012530AF63D7}" type="presOf" srcId="{C1C01A80-DDCA-4156-8CDB-A1022CFDE0A0}" destId="{72ACE9CA-2ADD-4FFF-BE17-1EF68E6700EB}" srcOrd="0" destOrd="0" presId="urn:microsoft.com/office/officeart/2005/8/layout/matrix3"/>
    <dgm:cxn modelId="{7EEFD61E-33A7-46CA-BBD8-9BDAD0FF37C1}" type="presOf" srcId="{84BA1941-2BC0-4D6F-8C22-3D32DF780ED4}" destId="{C2B51BD5-5A4F-4365-A76C-D59BBBE62C86}" srcOrd="0" destOrd="0" presId="urn:microsoft.com/office/officeart/2005/8/layout/matrix3"/>
    <dgm:cxn modelId="{15CB17E2-5D20-4A0D-B680-3154035C5364}" srcId="{C1C01A80-DDCA-4156-8CDB-A1022CFDE0A0}" destId="{30D69008-53A5-4E5D-B87F-90B599EAE600}" srcOrd="0" destOrd="0" parTransId="{94958B12-8407-4EDD-8686-C098991DC7A9}" sibTransId="{7BC86163-6994-40DF-A5D8-E08A85828B65}"/>
    <dgm:cxn modelId="{1665697B-ED49-4626-B964-F0E2C37BECAD}" type="presOf" srcId="{ECE41588-9CFB-4574-A278-3A212F7192CF}" destId="{73A91614-9B3D-43BA-AA9F-AEAC86EAE993}" srcOrd="0" destOrd="0" presId="urn:microsoft.com/office/officeart/2005/8/layout/matrix3"/>
    <dgm:cxn modelId="{FE02F931-8808-47B9-822C-CA89C8A487B4}" srcId="{C1C01A80-DDCA-4156-8CDB-A1022CFDE0A0}" destId="{ECE41588-9CFB-4574-A278-3A212F7192CF}" srcOrd="2" destOrd="0" parTransId="{2AD063D0-C54B-4EF3-A349-42B5526B5319}" sibTransId="{AC3009B1-CBB7-45BE-B84B-1B2CC446D418}"/>
    <dgm:cxn modelId="{72F07E75-BBE8-4EFB-9814-9FBA90A847E0}" srcId="{C1C01A80-DDCA-4156-8CDB-A1022CFDE0A0}" destId="{84BA1941-2BC0-4D6F-8C22-3D32DF780ED4}" srcOrd="1" destOrd="0" parTransId="{CE87BDD3-F1A9-4643-89EF-8E379E607930}" sibTransId="{DACC0CD6-522C-4B0C-B2AB-2DAB9079D536}"/>
    <dgm:cxn modelId="{9A9472E0-4E30-48ED-8883-BBE886598816}" type="presOf" srcId="{30D69008-53A5-4E5D-B87F-90B599EAE600}" destId="{4A211BB0-F835-4E86-B266-18691425E5E9}" srcOrd="0" destOrd="0" presId="urn:microsoft.com/office/officeart/2005/8/layout/matrix3"/>
    <dgm:cxn modelId="{931E2668-B579-40F1-8A04-F4357E5A4EA2}" type="presParOf" srcId="{72ACE9CA-2ADD-4FFF-BE17-1EF68E6700EB}" destId="{1B093AD9-015E-43B6-AC10-A94E6F366FB9}" srcOrd="0" destOrd="0" presId="urn:microsoft.com/office/officeart/2005/8/layout/matrix3"/>
    <dgm:cxn modelId="{BDA9D5E8-158C-4698-A4FE-0081CBE49042}" type="presParOf" srcId="{72ACE9CA-2ADD-4FFF-BE17-1EF68E6700EB}" destId="{4A211BB0-F835-4E86-B266-18691425E5E9}" srcOrd="1" destOrd="0" presId="urn:microsoft.com/office/officeart/2005/8/layout/matrix3"/>
    <dgm:cxn modelId="{3CE3BA39-91F8-4D90-8F98-0CFF49B92B2E}" type="presParOf" srcId="{72ACE9CA-2ADD-4FFF-BE17-1EF68E6700EB}" destId="{C2B51BD5-5A4F-4365-A76C-D59BBBE62C86}" srcOrd="2" destOrd="0" presId="urn:microsoft.com/office/officeart/2005/8/layout/matrix3"/>
    <dgm:cxn modelId="{D24A423C-10A9-495D-B694-7748C730FF0C}" type="presParOf" srcId="{72ACE9CA-2ADD-4FFF-BE17-1EF68E6700EB}" destId="{73A91614-9B3D-43BA-AA9F-AEAC86EAE993}" srcOrd="3" destOrd="0" presId="urn:microsoft.com/office/officeart/2005/8/layout/matrix3"/>
    <dgm:cxn modelId="{C7654A38-1CD2-4E24-B57D-B8FCD451B324}" type="presParOf" srcId="{72ACE9CA-2ADD-4FFF-BE17-1EF68E6700EB}" destId="{F0A5EA68-263D-4FB7-B774-F68EEBE0AB0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8EF5CD-C33C-4A07-BEF3-CBCABE2CA621}" type="doc">
      <dgm:prSet loTypeId="urn:microsoft.com/office/officeart/2005/8/layout/pyramid2" loCatId="list" qsTypeId="urn:microsoft.com/office/officeart/2005/8/quickstyle/simple1" qsCatId="simple" csTypeId="urn:microsoft.com/office/officeart/2005/8/colors/accent1_2" csCatId="accent1" phldr="1"/>
      <dgm:spPr/>
    </dgm:pt>
    <dgm:pt modelId="{819921A2-635E-4EA0-928C-086573AB6E0D}">
      <dgm:prSet phldrT="[Text]"/>
      <dgm:spPr>
        <a:noFill/>
      </dgm:spPr>
      <dgm:t>
        <a:bodyPr/>
        <a:lstStyle/>
        <a:p>
          <a:r>
            <a:rPr lang="en-US" b="0" cap="none" spc="0" dirty="0">
              <a:ln w="0"/>
              <a:solidFill>
                <a:schemeClr val="tx1"/>
              </a:solidFill>
              <a:effectLst>
                <a:outerShdw blurRad="38100" dist="19050" dir="2700000" algn="tl" rotWithShape="0">
                  <a:schemeClr val="dk1">
                    <a:alpha val="40000"/>
                  </a:schemeClr>
                </a:outerShdw>
              </a:effectLst>
            </a:rPr>
            <a:t>Real world data</a:t>
          </a:r>
        </a:p>
      </dgm:t>
    </dgm:pt>
    <dgm:pt modelId="{887CDF0C-DDA0-45E1-A0BC-A3F2B9E90991}" type="parTrans" cxnId="{94B784BF-8237-4216-9D28-BAF679DC969E}">
      <dgm:prSet/>
      <dgm:spPr/>
      <dgm:t>
        <a:bodyPr/>
        <a:lstStyle/>
        <a:p>
          <a:endParaRPr lang="en-US"/>
        </a:p>
      </dgm:t>
    </dgm:pt>
    <dgm:pt modelId="{B6C14474-1877-4679-B707-A11B18650446}" type="sibTrans" cxnId="{94B784BF-8237-4216-9D28-BAF679DC969E}">
      <dgm:prSet/>
      <dgm:spPr/>
      <dgm:t>
        <a:bodyPr/>
        <a:lstStyle/>
        <a:p>
          <a:endParaRPr lang="en-US"/>
        </a:p>
      </dgm:t>
    </dgm:pt>
    <dgm:pt modelId="{EBCD72B9-C801-4140-88F6-0CBE21DE1DAA}">
      <dgm:prSet phldrT="[Text]"/>
      <dgm:spPr>
        <a:noFill/>
      </dgm:spPr>
      <dgm:t>
        <a:bodyPr/>
        <a:lstStyle/>
        <a:p>
          <a:r>
            <a:rPr lang="en-US" b="0" cap="none" spc="0" dirty="0">
              <a:ln w="0"/>
              <a:solidFill>
                <a:schemeClr val="tx1"/>
              </a:solidFill>
              <a:effectLst>
                <a:outerShdw blurRad="38100" dist="19050" dir="2700000" algn="tl" rotWithShape="0">
                  <a:schemeClr val="dk1">
                    <a:alpha val="40000"/>
                  </a:schemeClr>
                </a:outerShdw>
              </a:effectLst>
            </a:rPr>
            <a:t>Metadata</a:t>
          </a:r>
        </a:p>
      </dgm:t>
    </dgm:pt>
    <dgm:pt modelId="{79CBA0E0-8973-4199-AED2-9AB23AA5F509}" type="parTrans" cxnId="{28506355-D412-4E8B-AB03-B8C3E1E38CEA}">
      <dgm:prSet/>
      <dgm:spPr/>
      <dgm:t>
        <a:bodyPr/>
        <a:lstStyle/>
        <a:p>
          <a:endParaRPr lang="en-US"/>
        </a:p>
      </dgm:t>
    </dgm:pt>
    <dgm:pt modelId="{AC966D8B-4C44-4F44-9BC2-BFC8E22848F2}" type="sibTrans" cxnId="{28506355-D412-4E8B-AB03-B8C3E1E38CEA}">
      <dgm:prSet/>
      <dgm:spPr/>
      <dgm:t>
        <a:bodyPr/>
        <a:lstStyle/>
        <a:p>
          <a:endParaRPr lang="en-US"/>
        </a:p>
      </dgm:t>
    </dgm:pt>
    <dgm:pt modelId="{C22361D1-00FC-4ED1-91A0-3D071EEAD146}">
      <dgm:prSet phldrT="[Text]"/>
      <dgm:spPr>
        <a:noFill/>
      </dgm:spPr>
      <dgm:t>
        <a:bodyPr/>
        <a:lstStyle/>
        <a:p>
          <a:r>
            <a:rPr lang="en-US" b="0" cap="none" spc="0" dirty="0">
              <a:ln w="0"/>
              <a:solidFill>
                <a:schemeClr val="tx1"/>
              </a:solidFill>
              <a:effectLst>
                <a:outerShdw blurRad="38100" dist="19050" dir="2700000" algn="tl" rotWithShape="0">
                  <a:schemeClr val="dk1">
                    <a:alpha val="40000"/>
                  </a:schemeClr>
                </a:outerShdw>
              </a:effectLst>
            </a:rPr>
            <a:t>Data occurrence</a:t>
          </a:r>
        </a:p>
      </dgm:t>
    </dgm:pt>
    <dgm:pt modelId="{0365FEF6-0081-4FB6-8B06-B72B89FA4E04}" type="parTrans" cxnId="{9BD49210-6776-476C-9DC0-F77F782DFDE8}">
      <dgm:prSet/>
      <dgm:spPr/>
      <dgm:t>
        <a:bodyPr/>
        <a:lstStyle/>
        <a:p>
          <a:endParaRPr lang="en-US"/>
        </a:p>
      </dgm:t>
    </dgm:pt>
    <dgm:pt modelId="{70790FB5-47F8-48F2-B9B8-631A765B30FB}" type="sibTrans" cxnId="{9BD49210-6776-476C-9DC0-F77F782DFDE8}">
      <dgm:prSet/>
      <dgm:spPr/>
      <dgm:t>
        <a:bodyPr/>
        <a:lstStyle/>
        <a:p>
          <a:endParaRPr lang="en-US"/>
        </a:p>
      </dgm:t>
    </dgm:pt>
    <dgm:pt modelId="{59FFAF04-89EE-490F-9544-FE86DB10B12F}" type="pres">
      <dgm:prSet presAssocID="{798EF5CD-C33C-4A07-BEF3-CBCABE2CA621}" presName="compositeShape" presStyleCnt="0">
        <dgm:presLayoutVars>
          <dgm:dir/>
          <dgm:resizeHandles/>
        </dgm:presLayoutVars>
      </dgm:prSet>
      <dgm:spPr/>
    </dgm:pt>
    <dgm:pt modelId="{B109B6DC-330D-49F3-9576-A8A6FA94522E}" type="pres">
      <dgm:prSet presAssocID="{798EF5CD-C33C-4A07-BEF3-CBCABE2CA621}" presName="pyramid" presStyleLbl="node1" presStyleIdx="0" presStyleCnt="1"/>
      <dgm:spPr>
        <a:solidFill>
          <a:srgbClr val="00B050"/>
        </a:solidFill>
      </dgm:spPr>
    </dgm:pt>
    <dgm:pt modelId="{C8B6958E-C0D2-47F7-9A6F-A4DD5C7533A1}" type="pres">
      <dgm:prSet presAssocID="{798EF5CD-C33C-4A07-BEF3-CBCABE2CA621}" presName="theList" presStyleCnt="0"/>
      <dgm:spPr/>
    </dgm:pt>
    <dgm:pt modelId="{BA7B05BD-2F56-476C-9FAF-8CC7843BE4FF}" type="pres">
      <dgm:prSet presAssocID="{819921A2-635E-4EA0-928C-086573AB6E0D}" presName="aNode" presStyleLbl="fgAcc1" presStyleIdx="0" presStyleCnt="3">
        <dgm:presLayoutVars>
          <dgm:bulletEnabled val="1"/>
        </dgm:presLayoutVars>
      </dgm:prSet>
      <dgm:spPr/>
    </dgm:pt>
    <dgm:pt modelId="{6C440CC0-9530-47CC-AF9B-64EC0C0882EA}" type="pres">
      <dgm:prSet presAssocID="{819921A2-635E-4EA0-928C-086573AB6E0D}" presName="aSpace" presStyleCnt="0"/>
      <dgm:spPr/>
    </dgm:pt>
    <dgm:pt modelId="{435362A0-B045-413B-836A-150D69D0A03B}" type="pres">
      <dgm:prSet presAssocID="{EBCD72B9-C801-4140-88F6-0CBE21DE1DAA}" presName="aNode" presStyleLbl="fgAcc1" presStyleIdx="1" presStyleCnt="3">
        <dgm:presLayoutVars>
          <dgm:bulletEnabled val="1"/>
        </dgm:presLayoutVars>
      </dgm:prSet>
      <dgm:spPr/>
    </dgm:pt>
    <dgm:pt modelId="{DE7B6BA5-BFE5-4B9F-BBD3-261B16FC0462}" type="pres">
      <dgm:prSet presAssocID="{EBCD72B9-C801-4140-88F6-0CBE21DE1DAA}" presName="aSpace" presStyleCnt="0"/>
      <dgm:spPr/>
    </dgm:pt>
    <dgm:pt modelId="{758672CF-BA45-4212-8FB2-D0C6B0C2D79C}" type="pres">
      <dgm:prSet presAssocID="{C22361D1-00FC-4ED1-91A0-3D071EEAD146}" presName="aNode" presStyleLbl="fgAcc1" presStyleIdx="2" presStyleCnt="3">
        <dgm:presLayoutVars>
          <dgm:bulletEnabled val="1"/>
        </dgm:presLayoutVars>
      </dgm:prSet>
      <dgm:spPr/>
    </dgm:pt>
    <dgm:pt modelId="{A28F21E0-4D22-451F-BBDA-ABB6AE4AE918}" type="pres">
      <dgm:prSet presAssocID="{C22361D1-00FC-4ED1-91A0-3D071EEAD146}" presName="aSpace" presStyleCnt="0"/>
      <dgm:spPr/>
    </dgm:pt>
  </dgm:ptLst>
  <dgm:cxnLst>
    <dgm:cxn modelId="{51D1FC11-B2C8-4425-8511-509D3EF29D45}" type="presOf" srcId="{798EF5CD-C33C-4A07-BEF3-CBCABE2CA621}" destId="{59FFAF04-89EE-490F-9544-FE86DB10B12F}" srcOrd="0" destOrd="0" presId="urn:microsoft.com/office/officeart/2005/8/layout/pyramid2"/>
    <dgm:cxn modelId="{28506355-D412-4E8B-AB03-B8C3E1E38CEA}" srcId="{798EF5CD-C33C-4A07-BEF3-CBCABE2CA621}" destId="{EBCD72B9-C801-4140-88F6-0CBE21DE1DAA}" srcOrd="1" destOrd="0" parTransId="{79CBA0E0-8973-4199-AED2-9AB23AA5F509}" sibTransId="{AC966D8B-4C44-4F44-9BC2-BFC8E22848F2}"/>
    <dgm:cxn modelId="{9BD49210-6776-476C-9DC0-F77F782DFDE8}" srcId="{798EF5CD-C33C-4A07-BEF3-CBCABE2CA621}" destId="{C22361D1-00FC-4ED1-91A0-3D071EEAD146}" srcOrd="2" destOrd="0" parTransId="{0365FEF6-0081-4FB6-8B06-B72B89FA4E04}" sibTransId="{70790FB5-47F8-48F2-B9B8-631A765B30FB}"/>
    <dgm:cxn modelId="{3ED551AE-6E2B-4EEE-95A9-C26850B435A2}" type="presOf" srcId="{EBCD72B9-C801-4140-88F6-0CBE21DE1DAA}" destId="{435362A0-B045-413B-836A-150D69D0A03B}" srcOrd="0" destOrd="0" presId="urn:microsoft.com/office/officeart/2005/8/layout/pyramid2"/>
    <dgm:cxn modelId="{B9A9D159-0E78-40B0-B878-24515EE61958}" type="presOf" srcId="{C22361D1-00FC-4ED1-91A0-3D071EEAD146}" destId="{758672CF-BA45-4212-8FB2-D0C6B0C2D79C}" srcOrd="0" destOrd="0" presId="urn:microsoft.com/office/officeart/2005/8/layout/pyramid2"/>
    <dgm:cxn modelId="{D24AC78A-00E7-4116-9B95-9700B8058084}" type="presOf" srcId="{819921A2-635E-4EA0-928C-086573AB6E0D}" destId="{BA7B05BD-2F56-476C-9FAF-8CC7843BE4FF}" srcOrd="0" destOrd="0" presId="urn:microsoft.com/office/officeart/2005/8/layout/pyramid2"/>
    <dgm:cxn modelId="{94B784BF-8237-4216-9D28-BAF679DC969E}" srcId="{798EF5CD-C33C-4A07-BEF3-CBCABE2CA621}" destId="{819921A2-635E-4EA0-928C-086573AB6E0D}" srcOrd="0" destOrd="0" parTransId="{887CDF0C-DDA0-45E1-A0BC-A3F2B9E90991}" sibTransId="{B6C14474-1877-4679-B707-A11B18650446}"/>
    <dgm:cxn modelId="{24FF6B12-A304-4A15-B072-D49B869F793C}" type="presParOf" srcId="{59FFAF04-89EE-490F-9544-FE86DB10B12F}" destId="{B109B6DC-330D-49F3-9576-A8A6FA94522E}" srcOrd="0" destOrd="0" presId="urn:microsoft.com/office/officeart/2005/8/layout/pyramid2"/>
    <dgm:cxn modelId="{6F4512FA-692C-45EA-B97F-B5FA34E184B5}" type="presParOf" srcId="{59FFAF04-89EE-490F-9544-FE86DB10B12F}" destId="{C8B6958E-C0D2-47F7-9A6F-A4DD5C7533A1}" srcOrd="1" destOrd="0" presId="urn:microsoft.com/office/officeart/2005/8/layout/pyramid2"/>
    <dgm:cxn modelId="{F7E4ED87-B6C2-4EB5-9DBF-2339D108ED5F}" type="presParOf" srcId="{C8B6958E-C0D2-47F7-9A6F-A4DD5C7533A1}" destId="{BA7B05BD-2F56-476C-9FAF-8CC7843BE4FF}" srcOrd="0" destOrd="0" presId="urn:microsoft.com/office/officeart/2005/8/layout/pyramid2"/>
    <dgm:cxn modelId="{2FBD725F-F617-4F14-916B-76D298B04EBE}" type="presParOf" srcId="{C8B6958E-C0D2-47F7-9A6F-A4DD5C7533A1}" destId="{6C440CC0-9530-47CC-AF9B-64EC0C0882EA}" srcOrd="1" destOrd="0" presId="urn:microsoft.com/office/officeart/2005/8/layout/pyramid2"/>
    <dgm:cxn modelId="{26DB659E-DD8A-4D01-B052-6E05305A7124}" type="presParOf" srcId="{C8B6958E-C0D2-47F7-9A6F-A4DD5C7533A1}" destId="{435362A0-B045-413B-836A-150D69D0A03B}" srcOrd="2" destOrd="0" presId="urn:microsoft.com/office/officeart/2005/8/layout/pyramid2"/>
    <dgm:cxn modelId="{C1700488-FF46-40A7-A0E7-7F356B793F1B}" type="presParOf" srcId="{C8B6958E-C0D2-47F7-9A6F-A4DD5C7533A1}" destId="{DE7B6BA5-BFE5-4B9F-BBD3-261B16FC0462}" srcOrd="3" destOrd="0" presId="urn:microsoft.com/office/officeart/2005/8/layout/pyramid2"/>
    <dgm:cxn modelId="{8D54D181-C52D-4572-8EA8-1C62F9EEE1C0}" type="presParOf" srcId="{C8B6958E-C0D2-47F7-9A6F-A4DD5C7533A1}" destId="{758672CF-BA45-4212-8FB2-D0C6B0C2D79C}" srcOrd="4" destOrd="0" presId="urn:microsoft.com/office/officeart/2005/8/layout/pyramid2"/>
    <dgm:cxn modelId="{9AB83DE1-621C-4618-BD6D-056669D9D1C9}" type="presParOf" srcId="{C8B6958E-C0D2-47F7-9A6F-A4DD5C7533A1}" destId="{A28F21E0-4D22-451F-BBDA-ABB6AE4AE91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1C97F8-6948-4E48-B054-2FE8A4A246DC}" type="doc">
      <dgm:prSet loTypeId="urn:microsoft.com/office/officeart/2005/8/layout/gear1" loCatId="cycle" qsTypeId="urn:microsoft.com/office/officeart/2005/8/quickstyle/simple4" qsCatId="simple" csTypeId="urn:microsoft.com/office/officeart/2005/8/colors/colorful1" csCatId="colorful" phldr="1"/>
      <dgm:spPr/>
    </dgm:pt>
    <dgm:pt modelId="{5F74AB2D-BE75-4095-A9F9-2F67BF3E8736}">
      <dgm:prSet phldrT="[Text]" custT="1"/>
      <dgm:spPr/>
      <dgm:t>
        <a:bodyPr/>
        <a:lstStyle/>
        <a:p>
          <a:r>
            <a:rPr lang="en-US" sz="2000" dirty="0"/>
            <a:t>End Users</a:t>
          </a:r>
        </a:p>
      </dgm:t>
    </dgm:pt>
    <dgm:pt modelId="{D4878F5B-BBC6-44B8-AB30-E598CE2D0466}" type="parTrans" cxnId="{5DA26837-6DE2-4BE5-964D-D4EA0FEB7050}">
      <dgm:prSet/>
      <dgm:spPr/>
      <dgm:t>
        <a:bodyPr/>
        <a:lstStyle/>
        <a:p>
          <a:endParaRPr lang="en-US"/>
        </a:p>
      </dgm:t>
    </dgm:pt>
    <dgm:pt modelId="{8C5F543C-ACCA-4BC5-B11D-0C2B2812F8C3}" type="sibTrans" cxnId="{5DA26837-6DE2-4BE5-964D-D4EA0FEB7050}">
      <dgm:prSet/>
      <dgm:spPr/>
      <dgm:t>
        <a:bodyPr/>
        <a:lstStyle/>
        <a:p>
          <a:endParaRPr lang="en-US"/>
        </a:p>
      </dgm:t>
    </dgm:pt>
    <dgm:pt modelId="{40FC4BAE-9554-43DD-B61C-7E5ABC7A4E29}">
      <dgm:prSet phldrT="[Text]" custT="1"/>
      <dgm:spPr/>
      <dgm:t>
        <a:bodyPr/>
        <a:lstStyle/>
        <a:p>
          <a:r>
            <a:rPr lang="en-US" sz="1600" dirty="0"/>
            <a:t>Naive</a:t>
          </a:r>
          <a:endParaRPr lang="en-US" sz="900" dirty="0"/>
        </a:p>
      </dgm:t>
    </dgm:pt>
    <dgm:pt modelId="{D16F7F21-5C98-4236-B921-367635CE3CB8}" type="parTrans" cxnId="{CEC2EB48-B38F-4FCE-A2B8-2A3BCEE163D5}">
      <dgm:prSet/>
      <dgm:spPr/>
      <dgm:t>
        <a:bodyPr/>
        <a:lstStyle/>
        <a:p>
          <a:endParaRPr lang="en-US"/>
        </a:p>
      </dgm:t>
    </dgm:pt>
    <dgm:pt modelId="{0DD345F7-D25D-45CF-B416-DC70421975D6}" type="sibTrans" cxnId="{CEC2EB48-B38F-4FCE-A2B8-2A3BCEE163D5}">
      <dgm:prSet/>
      <dgm:spPr/>
      <dgm:t>
        <a:bodyPr/>
        <a:lstStyle/>
        <a:p>
          <a:endParaRPr lang="en-US"/>
        </a:p>
      </dgm:t>
    </dgm:pt>
    <dgm:pt modelId="{80F1F3F4-DB5F-45E8-9BA1-F12FEA266516}">
      <dgm:prSet phldrT="[Text]" custT="1"/>
      <dgm:spPr/>
      <dgm:t>
        <a:bodyPr/>
        <a:lstStyle/>
        <a:p>
          <a:r>
            <a:rPr lang="en-US" sz="1200" dirty="0"/>
            <a:t>Sophisticated</a:t>
          </a:r>
          <a:endParaRPr lang="en-US" sz="900" dirty="0"/>
        </a:p>
      </dgm:t>
    </dgm:pt>
    <dgm:pt modelId="{4E9BBBBB-FFB1-43CA-A581-7196EA3E72BC}" type="parTrans" cxnId="{5BF3DCE9-74FD-4726-9FBD-6BDD89BC8E8E}">
      <dgm:prSet/>
      <dgm:spPr/>
      <dgm:t>
        <a:bodyPr/>
        <a:lstStyle/>
        <a:p>
          <a:endParaRPr lang="en-US"/>
        </a:p>
      </dgm:t>
    </dgm:pt>
    <dgm:pt modelId="{88F16F48-A404-426B-B8DC-226F7574F915}" type="sibTrans" cxnId="{5BF3DCE9-74FD-4726-9FBD-6BDD89BC8E8E}">
      <dgm:prSet/>
      <dgm:spPr/>
      <dgm:t>
        <a:bodyPr/>
        <a:lstStyle/>
        <a:p>
          <a:endParaRPr lang="en-US"/>
        </a:p>
      </dgm:t>
    </dgm:pt>
    <dgm:pt modelId="{1443F633-AD14-4064-81B3-09A365469148}" type="pres">
      <dgm:prSet presAssocID="{0E1C97F8-6948-4E48-B054-2FE8A4A246DC}" presName="composite" presStyleCnt="0">
        <dgm:presLayoutVars>
          <dgm:chMax val="3"/>
          <dgm:animLvl val="lvl"/>
          <dgm:resizeHandles val="exact"/>
        </dgm:presLayoutVars>
      </dgm:prSet>
      <dgm:spPr/>
    </dgm:pt>
    <dgm:pt modelId="{02416898-003B-47FB-A816-2552670B387F}" type="pres">
      <dgm:prSet presAssocID="{5F74AB2D-BE75-4095-A9F9-2F67BF3E8736}" presName="gear1" presStyleLbl="node1" presStyleIdx="0" presStyleCnt="3" custLinFactNeighborY="1840">
        <dgm:presLayoutVars>
          <dgm:chMax val="1"/>
          <dgm:bulletEnabled val="1"/>
        </dgm:presLayoutVars>
      </dgm:prSet>
      <dgm:spPr/>
    </dgm:pt>
    <dgm:pt modelId="{B60383D9-40F0-4D38-A4FE-ACA1D5F1DD0D}" type="pres">
      <dgm:prSet presAssocID="{5F74AB2D-BE75-4095-A9F9-2F67BF3E8736}" presName="gear1srcNode" presStyleLbl="node1" presStyleIdx="0" presStyleCnt="3"/>
      <dgm:spPr/>
    </dgm:pt>
    <dgm:pt modelId="{BFD10B66-4C2A-474D-9C35-3B2B12E0A153}" type="pres">
      <dgm:prSet presAssocID="{5F74AB2D-BE75-4095-A9F9-2F67BF3E8736}" presName="gear1dstNode" presStyleLbl="node1" presStyleIdx="0" presStyleCnt="3"/>
      <dgm:spPr/>
    </dgm:pt>
    <dgm:pt modelId="{E5198C07-5BA3-48B4-8DA8-BB3C63451B9B}" type="pres">
      <dgm:prSet presAssocID="{40FC4BAE-9554-43DD-B61C-7E5ABC7A4E29}" presName="gear2" presStyleLbl="node1" presStyleIdx="1" presStyleCnt="3">
        <dgm:presLayoutVars>
          <dgm:chMax val="1"/>
          <dgm:bulletEnabled val="1"/>
        </dgm:presLayoutVars>
      </dgm:prSet>
      <dgm:spPr/>
    </dgm:pt>
    <dgm:pt modelId="{B1C31940-6625-41B9-8C03-51BA0A55DC4F}" type="pres">
      <dgm:prSet presAssocID="{40FC4BAE-9554-43DD-B61C-7E5ABC7A4E29}" presName="gear2srcNode" presStyleLbl="node1" presStyleIdx="1" presStyleCnt="3"/>
      <dgm:spPr/>
    </dgm:pt>
    <dgm:pt modelId="{7AA15EAB-9A1D-4B4E-9865-3EE979A87D92}" type="pres">
      <dgm:prSet presAssocID="{40FC4BAE-9554-43DD-B61C-7E5ABC7A4E29}" presName="gear2dstNode" presStyleLbl="node1" presStyleIdx="1" presStyleCnt="3"/>
      <dgm:spPr/>
    </dgm:pt>
    <dgm:pt modelId="{BD2A0860-83DC-46E8-897B-278C568FA30F}" type="pres">
      <dgm:prSet presAssocID="{80F1F3F4-DB5F-45E8-9BA1-F12FEA266516}" presName="gear3" presStyleLbl="node1" presStyleIdx="2" presStyleCnt="3"/>
      <dgm:spPr/>
    </dgm:pt>
    <dgm:pt modelId="{DA2C9449-9261-491F-970E-39F7BEFBBFDC}" type="pres">
      <dgm:prSet presAssocID="{80F1F3F4-DB5F-45E8-9BA1-F12FEA266516}" presName="gear3tx" presStyleLbl="node1" presStyleIdx="2" presStyleCnt="3">
        <dgm:presLayoutVars>
          <dgm:chMax val="1"/>
          <dgm:bulletEnabled val="1"/>
        </dgm:presLayoutVars>
      </dgm:prSet>
      <dgm:spPr/>
    </dgm:pt>
    <dgm:pt modelId="{0D444996-AEAD-4A95-98DF-C6C9A9567317}" type="pres">
      <dgm:prSet presAssocID="{80F1F3F4-DB5F-45E8-9BA1-F12FEA266516}" presName="gear3srcNode" presStyleLbl="node1" presStyleIdx="2" presStyleCnt="3"/>
      <dgm:spPr/>
    </dgm:pt>
    <dgm:pt modelId="{3F1ADF3E-F6EA-4020-84A7-D665932FC920}" type="pres">
      <dgm:prSet presAssocID="{80F1F3F4-DB5F-45E8-9BA1-F12FEA266516}" presName="gear3dstNode" presStyleLbl="node1" presStyleIdx="2" presStyleCnt="3"/>
      <dgm:spPr/>
    </dgm:pt>
    <dgm:pt modelId="{11A8A44F-295E-4CCE-93C8-47B01A4BA973}" type="pres">
      <dgm:prSet presAssocID="{8C5F543C-ACCA-4BC5-B11D-0C2B2812F8C3}" presName="connector1" presStyleLbl="sibTrans2D1" presStyleIdx="0" presStyleCnt="3"/>
      <dgm:spPr/>
    </dgm:pt>
    <dgm:pt modelId="{433F4F49-D7E8-4827-A871-A86C630AAB94}" type="pres">
      <dgm:prSet presAssocID="{0DD345F7-D25D-45CF-B416-DC70421975D6}" presName="connector2" presStyleLbl="sibTrans2D1" presStyleIdx="1" presStyleCnt="3"/>
      <dgm:spPr/>
    </dgm:pt>
    <dgm:pt modelId="{8269EA21-B256-4E6A-8984-36D161A1E5B1}" type="pres">
      <dgm:prSet presAssocID="{88F16F48-A404-426B-B8DC-226F7574F915}" presName="connector3" presStyleLbl="sibTrans2D1" presStyleIdx="2" presStyleCnt="3"/>
      <dgm:spPr/>
    </dgm:pt>
  </dgm:ptLst>
  <dgm:cxnLst>
    <dgm:cxn modelId="{CD9CB9BA-4827-4B74-BA35-DAC4108E5BD7}" type="presOf" srcId="{5F74AB2D-BE75-4095-A9F9-2F67BF3E8736}" destId="{BFD10B66-4C2A-474D-9C35-3B2B12E0A153}" srcOrd="2" destOrd="0" presId="urn:microsoft.com/office/officeart/2005/8/layout/gear1"/>
    <dgm:cxn modelId="{D8AF1353-5D70-46C1-B144-F16D5F583FFF}" type="presOf" srcId="{0E1C97F8-6948-4E48-B054-2FE8A4A246DC}" destId="{1443F633-AD14-4064-81B3-09A365469148}" srcOrd="0" destOrd="0" presId="urn:microsoft.com/office/officeart/2005/8/layout/gear1"/>
    <dgm:cxn modelId="{F65B744F-C372-4061-B858-E50D8BAF4BF5}" type="presOf" srcId="{5F74AB2D-BE75-4095-A9F9-2F67BF3E8736}" destId="{02416898-003B-47FB-A816-2552670B387F}" srcOrd="0" destOrd="0" presId="urn:microsoft.com/office/officeart/2005/8/layout/gear1"/>
    <dgm:cxn modelId="{7339A1F7-EC89-40B6-893F-E36B1CE77035}" type="presOf" srcId="{40FC4BAE-9554-43DD-B61C-7E5ABC7A4E29}" destId="{B1C31940-6625-41B9-8C03-51BA0A55DC4F}" srcOrd="1" destOrd="0" presId="urn:microsoft.com/office/officeart/2005/8/layout/gear1"/>
    <dgm:cxn modelId="{0B4F79EC-DC7F-433E-BE9E-44C4FBCE47BA}" type="presOf" srcId="{40FC4BAE-9554-43DD-B61C-7E5ABC7A4E29}" destId="{E5198C07-5BA3-48B4-8DA8-BB3C63451B9B}" srcOrd="0" destOrd="0" presId="urn:microsoft.com/office/officeart/2005/8/layout/gear1"/>
    <dgm:cxn modelId="{31F16CFE-E6B2-4442-8902-0C3E6F57D924}" type="presOf" srcId="{80F1F3F4-DB5F-45E8-9BA1-F12FEA266516}" destId="{3F1ADF3E-F6EA-4020-84A7-D665932FC920}" srcOrd="3" destOrd="0" presId="urn:microsoft.com/office/officeart/2005/8/layout/gear1"/>
    <dgm:cxn modelId="{5DA26837-6DE2-4BE5-964D-D4EA0FEB7050}" srcId="{0E1C97F8-6948-4E48-B054-2FE8A4A246DC}" destId="{5F74AB2D-BE75-4095-A9F9-2F67BF3E8736}" srcOrd="0" destOrd="0" parTransId="{D4878F5B-BBC6-44B8-AB30-E598CE2D0466}" sibTransId="{8C5F543C-ACCA-4BC5-B11D-0C2B2812F8C3}"/>
    <dgm:cxn modelId="{40CF1DBD-A2D3-4C80-97C9-C7AFB4EC940B}" type="presOf" srcId="{40FC4BAE-9554-43DD-B61C-7E5ABC7A4E29}" destId="{7AA15EAB-9A1D-4B4E-9865-3EE979A87D92}" srcOrd="2" destOrd="0" presId="urn:microsoft.com/office/officeart/2005/8/layout/gear1"/>
    <dgm:cxn modelId="{B8953993-FB66-4A99-860E-3D9FAF59E022}" type="presOf" srcId="{0DD345F7-D25D-45CF-B416-DC70421975D6}" destId="{433F4F49-D7E8-4827-A871-A86C630AAB94}" srcOrd="0" destOrd="0" presId="urn:microsoft.com/office/officeart/2005/8/layout/gear1"/>
    <dgm:cxn modelId="{1A6D4461-7D44-4606-ABC3-9BF3E5C4ED5A}" type="presOf" srcId="{88F16F48-A404-426B-B8DC-226F7574F915}" destId="{8269EA21-B256-4E6A-8984-36D161A1E5B1}" srcOrd="0" destOrd="0" presId="urn:microsoft.com/office/officeart/2005/8/layout/gear1"/>
    <dgm:cxn modelId="{C5A820AA-8B79-48F2-8BB5-AD3FD03DCEE3}" type="presOf" srcId="{8C5F543C-ACCA-4BC5-B11D-0C2B2812F8C3}" destId="{11A8A44F-295E-4CCE-93C8-47B01A4BA973}" srcOrd="0" destOrd="0" presId="urn:microsoft.com/office/officeart/2005/8/layout/gear1"/>
    <dgm:cxn modelId="{CEC2EB48-B38F-4FCE-A2B8-2A3BCEE163D5}" srcId="{0E1C97F8-6948-4E48-B054-2FE8A4A246DC}" destId="{40FC4BAE-9554-43DD-B61C-7E5ABC7A4E29}" srcOrd="1" destOrd="0" parTransId="{D16F7F21-5C98-4236-B921-367635CE3CB8}" sibTransId="{0DD345F7-D25D-45CF-B416-DC70421975D6}"/>
    <dgm:cxn modelId="{A6259505-CDD6-4D99-8C14-06C5342DC58A}" type="presOf" srcId="{80F1F3F4-DB5F-45E8-9BA1-F12FEA266516}" destId="{DA2C9449-9261-491F-970E-39F7BEFBBFDC}" srcOrd="1" destOrd="0" presId="urn:microsoft.com/office/officeart/2005/8/layout/gear1"/>
    <dgm:cxn modelId="{5BF3DCE9-74FD-4726-9FBD-6BDD89BC8E8E}" srcId="{0E1C97F8-6948-4E48-B054-2FE8A4A246DC}" destId="{80F1F3F4-DB5F-45E8-9BA1-F12FEA266516}" srcOrd="2" destOrd="0" parTransId="{4E9BBBBB-FFB1-43CA-A581-7196EA3E72BC}" sibTransId="{88F16F48-A404-426B-B8DC-226F7574F915}"/>
    <dgm:cxn modelId="{46B33C83-2F8B-4600-92C2-80AAF0CD1476}" type="presOf" srcId="{5F74AB2D-BE75-4095-A9F9-2F67BF3E8736}" destId="{B60383D9-40F0-4D38-A4FE-ACA1D5F1DD0D}" srcOrd="1" destOrd="0" presId="urn:microsoft.com/office/officeart/2005/8/layout/gear1"/>
    <dgm:cxn modelId="{9F400373-48FA-4871-8328-A4A385206E13}" type="presOf" srcId="{80F1F3F4-DB5F-45E8-9BA1-F12FEA266516}" destId="{BD2A0860-83DC-46E8-897B-278C568FA30F}" srcOrd="0" destOrd="0" presId="urn:microsoft.com/office/officeart/2005/8/layout/gear1"/>
    <dgm:cxn modelId="{258A5759-CF76-416F-A118-300DDE7A2EF6}" type="presOf" srcId="{80F1F3F4-DB5F-45E8-9BA1-F12FEA266516}" destId="{0D444996-AEAD-4A95-98DF-C6C9A9567317}" srcOrd="2" destOrd="0" presId="urn:microsoft.com/office/officeart/2005/8/layout/gear1"/>
    <dgm:cxn modelId="{E1930920-DC8F-4748-BE13-83829FD6F9AA}" type="presParOf" srcId="{1443F633-AD14-4064-81B3-09A365469148}" destId="{02416898-003B-47FB-A816-2552670B387F}" srcOrd="0" destOrd="0" presId="urn:microsoft.com/office/officeart/2005/8/layout/gear1"/>
    <dgm:cxn modelId="{DB8AFC5A-BB4A-4423-88E0-171AB04B7B94}" type="presParOf" srcId="{1443F633-AD14-4064-81B3-09A365469148}" destId="{B60383D9-40F0-4D38-A4FE-ACA1D5F1DD0D}" srcOrd="1" destOrd="0" presId="urn:microsoft.com/office/officeart/2005/8/layout/gear1"/>
    <dgm:cxn modelId="{FE799CEA-804B-4022-AAFC-26B83C1732F6}" type="presParOf" srcId="{1443F633-AD14-4064-81B3-09A365469148}" destId="{BFD10B66-4C2A-474D-9C35-3B2B12E0A153}" srcOrd="2" destOrd="0" presId="urn:microsoft.com/office/officeart/2005/8/layout/gear1"/>
    <dgm:cxn modelId="{EA01AB66-C8E1-4A44-ADDA-AA1352B881AB}" type="presParOf" srcId="{1443F633-AD14-4064-81B3-09A365469148}" destId="{E5198C07-5BA3-48B4-8DA8-BB3C63451B9B}" srcOrd="3" destOrd="0" presId="urn:microsoft.com/office/officeart/2005/8/layout/gear1"/>
    <dgm:cxn modelId="{57410557-ECD9-4BE5-944F-F8EF70149202}" type="presParOf" srcId="{1443F633-AD14-4064-81B3-09A365469148}" destId="{B1C31940-6625-41B9-8C03-51BA0A55DC4F}" srcOrd="4" destOrd="0" presId="urn:microsoft.com/office/officeart/2005/8/layout/gear1"/>
    <dgm:cxn modelId="{8527ABFF-BB22-46F8-A8C2-E76409DC7BA1}" type="presParOf" srcId="{1443F633-AD14-4064-81B3-09A365469148}" destId="{7AA15EAB-9A1D-4B4E-9865-3EE979A87D92}" srcOrd="5" destOrd="0" presId="urn:microsoft.com/office/officeart/2005/8/layout/gear1"/>
    <dgm:cxn modelId="{B33F14F8-D5EB-402C-9010-94C4C3457F64}" type="presParOf" srcId="{1443F633-AD14-4064-81B3-09A365469148}" destId="{BD2A0860-83DC-46E8-897B-278C568FA30F}" srcOrd="6" destOrd="0" presId="urn:microsoft.com/office/officeart/2005/8/layout/gear1"/>
    <dgm:cxn modelId="{4027272C-FE73-41E0-8055-9E85F8524C11}" type="presParOf" srcId="{1443F633-AD14-4064-81B3-09A365469148}" destId="{DA2C9449-9261-491F-970E-39F7BEFBBFDC}" srcOrd="7" destOrd="0" presId="urn:microsoft.com/office/officeart/2005/8/layout/gear1"/>
    <dgm:cxn modelId="{B2C4B205-A748-4FE0-94B0-12B652ACA638}" type="presParOf" srcId="{1443F633-AD14-4064-81B3-09A365469148}" destId="{0D444996-AEAD-4A95-98DF-C6C9A9567317}" srcOrd="8" destOrd="0" presId="urn:microsoft.com/office/officeart/2005/8/layout/gear1"/>
    <dgm:cxn modelId="{9FCA5B6F-F6C6-4EF3-A03A-8BD483768540}" type="presParOf" srcId="{1443F633-AD14-4064-81B3-09A365469148}" destId="{3F1ADF3E-F6EA-4020-84A7-D665932FC920}" srcOrd="9" destOrd="0" presId="urn:microsoft.com/office/officeart/2005/8/layout/gear1"/>
    <dgm:cxn modelId="{66ACE833-1705-4CBA-B3A6-126D2A0AC175}" type="presParOf" srcId="{1443F633-AD14-4064-81B3-09A365469148}" destId="{11A8A44F-295E-4CCE-93C8-47B01A4BA973}" srcOrd="10" destOrd="0" presId="urn:microsoft.com/office/officeart/2005/8/layout/gear1"/>
    <dgm:cxn modelId="{F01DE510-D44F-445F-90CC-12F8FD443687}" type="presParOf" srcId="{1443F633-AD14-4064-81B3-09A365469148}" destId="{433F4F49-D7E8-4827-A871-A86C630AAB94}" srcOrd="11" destOrd="0" presId="urn:microsoft.com/office/officeart/2005/8/layout/gear1"/>
    <dgm:cxn modelId="{A0B94FC9-B710-4D20-ADF2-B2B7A5C5E81C}" type="presParOf" srcId="{1443F633-AD14-4064-81B3-09A365469148}" destId="{8269EA21-B256-4E6A-8984-36D161A1E5B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3AD9-015E-43B6-AC10-A94E6F366FB9}">
      <dsp:nvSpPr>
        <dsp:cNvPr id="0" name=""/>
        <dsp:cNvSpPr/>
      </dsp:nvSpPr>
      <dsp:spPr>
        <a:xfrm>
          <a:off x="0" y="500062"/>
          <a:ext cx="4257675" cy="4257675"/>
        </a:xfrm>
        <a:prstGeom prst="diamond">
          <a:avLst/>
        </a:prstGeom>
        <a:solidFill>
          <a:schemeClr val="accent2">
            <a:tint val="40000"/>
            <a:hueOff val="0"/>
            <a:satOff val="0"/>
            <a:lumOff val="0"/>
            <a:alphaOff val="0"/>
          </a:schemeClr>
        </a:solidFill>
        <a:ln>
          <a:noFill/>
        </a:ln>
        <a:effectLst>
          <a:outerShdw blurRad="88900" dist="63500" dir="3000000" algn="br" rotWithShape="0">
            <a:srgbClr val="000000">
              <a:alpha val="35000"/>
            </a:srgbClr>
          </a:outerShdw>
        </a:effectLst>
      </dsp:spPr>
      <dsp:style>
        <a:lnRef idx="0">
          <a:scrgbClr r="0" g="0" b="0"/>
        </a:lnRef>
        <a:fillRef idx="1">
          <a:scrgbClr r="0" g="0" b="0"/>
        </a:fillRef>
        <a:effectRef idx="2">
          <a:scrgbClr r="0" g="0" b="0"/>
        </a:effectRef>
        <a:fontRef idx="minor"/>
      </dsp:style>
    </dsp:sp>
    <dsp:sp modelId="{4A211BB0-F835-4E86-B266-18691425E5E9}">
      <dsp:nvSpPr>
        <dsp:cNvPr id="0" name=""/>
        <dsp:cNvSpPr/>
      </dsp:nvSpPr>
      <dsp:spPr>
        <a:xfrm>
          <a:off x="404479" y="904541"/>
          <a:ext cx="1660493" cy="1660493"/>
        </a:xfrm>
        <a:prstGeom prst="roundRect">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Levels of Data</a:t>
          </a:r>
        </a:p>
      </dsp:txBody>
      <dsp:txXfrm>
        <a:off x="485538" y="985600"/>
        <a:ext cx="1498375" cy="1498375"/>
      </dsp:txXfrm>
    </dsp:sp>
    <dsp:sp modelId="{C2B51BD5-5A4F-4365-A76C-D59BBBE62C86}">
      <dsp:nvSpPr>
        <dsp:cNvPr id="0" name=""/>
        <dsp:cNvSpPr/>
      </dsp:nvSpPr>
      <dsp:spPr>
        <a:xfrm>
          <a:off x="2192702" y="904541"/>
          <a:ext cx="1660493" cy="1660493"/>
        </a:xfrm>
        <a:prstGeom prst="roundRect">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Users of Database System</a:t>
          </a:r>
        </a:p>
      </dsp:txBody>
      <dsp:txXfrm>
        <a:off x="2273761" y="985600"/>
        <a:ext cx="1498375" cy="1498375"/>
      </dsp:txXfrm>
    </dsp:sp>
    <dsp:sp modelId="{73A91614-9B3D-43BA-AA9F-AEAC86EAE993}">
      <dsp:nvSpPr>
        <dsp:cNvPr id="0" name=""/>
        <dsp:cNvSpPr/>
      </dsp:nvSpPr>
      <dsp:spPr>
        <a:xfrm>
          <a:off x="404479" y="2692765"/>
          <a:ext cx="1660493" cy="1660493"/>
        </a:xfrm>
        <a:prstGeom prst="roundRect">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Database</a:t>
          </a:r>
          <a:r>
            <a:rPr lang="en-US" sz="1700" kern="1200" baseline="0" dirty="0"/>
            <a:t> Environment</a:t>
          </a:r>
          <a:endParaRPr lang="en-US" sz="1700" kern="1200" dirty="0"/>
        </a:p>
      </dsp:txBody>
      <dsp:txXfrm>
        <a:off x="485538" y="2773824"/>
        <a:ext cx="1498375" cy="1498375"/>
      </dsp:txXfrm>
    </dsp:sp>
    <dsp:sp modelId="{F0A5EA68-263D-4FB7-B774-F68EEBE0AB0A}">
      <dsp:nvSpPr>
        <dsp:cNvPr id="0" name=""/>
        <dsp:cNvSpPr/>
      </dsp:nvSpPr>
      <dsp:spPr>
        <a:xfrm>
          <a:off x="2192702" y="2692765"/>
          <a:ext cx="1660493" cy="1660493"/>
        </a:xfrm>
        <a:prstGeom prst="roundRect">
          <a:avLst/>
        </a:prstGeom>
        <a:gradFill rotWithShape="0">
          <a:gsLst>
            <a:gs pos="0">
              <a:schemeClr val="accent5">
                <a:hueOff val="0"/>
                <a:satOff val="0"/>
                <a:lumOff val="0"/>
                <a:alphaOff val="0"/>
                <a:shade val="30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9B6DC-330D-49F3-9576-A8A6FA94522E}">
      <dsp:nvSpPr>
        <dsp:cNvPr id="0" name=""/>
        <dsp:cNvSpPr/>
      </dsp:nvSpPr>
      <dsp:spPr>
        <a:xfrm>
          <a:off x="1909564" y="0"/>
          <a:ext cx="3389312" cy="3389312"/>
        </a:xfrm>
        <a:prstGeom prst="triangle">
          <a:avLst/>
        </a:prstGeom>
        <a:solidFill>
          <a:srgbClr val="00B05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7B05BD-2F56-476C-9FAF-8CC7843BE4FF}">
      <dsp:nvSpPr>
        <dsp:cNvPr id="0" name=""/>
        <dsp:cNvSpPr/>
      </dsp:nvSpPr>
      <dsp:spPr>
        <a:xfrm>
          <a:off x="3604220" y="340751"/>
          <a:ext cx="2203052" cy="802313"/>
        </a:xfrm>
        <a:prstGeom prst="roundRect">
          <a:avLst/>
        </a:prstGeom>
        <a:no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cap="none" spc="0" dirty="0">
              <a:ln w="0"/>
              <a:solidFill>
                <a:schemeClr val="tx1"/>
              </a:solidFill>
              <a:effectLst>
                <a:outerShdw blurRad="38100" dist="19050" dir="2700000" algn="tl" rotWithShape="0">
                  <a:schemeClr val="dk1">
                    <a:alpha val="40000"/>
                  </a:schemeClr>
                </a:outerShdw>
              </a:effectLst>
            </a:rPr>
            <a:t>Real world data</a:t>
          </a:r>
        </a:p>
      </dsp:txBody>
      <dsp:txXfrm>
        <a:off x="3643386" y="379917"/>
        <a:ext cx="2124720" cy="723981"/>
      </dsp:txXfrm>
    </dsp:sp>
    <dsp:sp modelId="{435362A0-B045-413B-836A-150D69D0A03B}">
      <dsp:nvSpPr>
        <dsp:cNvPr id="0" name=""/>
        <dsp:cNvSpPr/>
      </dsp:nvSpPr>
      <dsp:spPr>
        <a:xfrm>
          <a:off x="3604220" y="1243354"/>
          <a:ext cx="2203052" cy="802313"/>
        </a:xfrm>
        <a:prstGeom prst="roundRect">
          <a:avLst/>
        </a:prstGeom>
        <a:no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cap="none" spc="0" dirty="0">
              <a:ln w="0"/>
              <a:solidFill>
                <a:schemeClr val="tx1"/>
              </a:solidFill>
              <a:effectLst>
                <a:outerShdw blurRad="38100" dist="19050" dir="2700000" algn="tl" rotWithShape="0">
                  <a:schemeClr val="dk1">
                    <a:alpha val="40000"/>
                  </a:schemeClr>
                </a:outerShdw>
              </a:effectLst>
            </a:rPr>
            <a:t>Metadata</a:t>
          </a:r>
        </a:p>
      </dsp:txBody>
      <dsp:txXfrm>
        <a:off x="3643386" y="1282520"/>
        <a:ext cx="2124720" cy="723981"/>
      </dsp:txXfrm>
    </dsp:sp>
    <dsp:sp modelId="{758672CF-BA45-4212-8FB2-D0C6B0C2D79C}">
      <dsp:nvSpPr>
        <dsp:cNvPr id="0" name=""/>
        <dsp:cNvSpPr/>
      </dsp:nvSpPr>
      <dsp:spPr>
        <a:xfrm>
          <a:off x="3604220" y="2145957"/>
          <a:ext cx="2203052" cy="802313"/>
        </a:xfrm>
        <a:prstGeom prst="roundRect">
          <a:avLst/>
        </a:prstGeom>
        <a:no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cap="none" spc="0" dirty="0">
              <a:ln w="0"/>
              <a:solidFill>
                <a:schemeClr val="tx1"/>
              </a:solidFill>
              <a:effectLst>
                <a:outerShdw blurRad="38100" dist="19050" dir="2700000" algn="tl" rotWithShape="0">
                  <a:schemeClr val="dk1">
                    <a:alpha val="40000"/>
                  </a:schemeClr>
                </a:outerShdw>
              </a:effectLst>
            </a:rPr>
            <a:t>Data occurrence</a:t>
          </a:r>
        </a:p>
      </dsp:txBody>
      <dsp:txXfrm>
        <a:off x="3643386" y="2185123"/>
        <a:ext cx="2124720" cy="723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16898-003B-47FB-A816-2552670B387F}">
      <dsp:nvSpPr>
        <dsp:cNvPr id="0" name=""/>
        <dsp:cNvSpPr/>
      </dsp:nvSpPr>
      <dsp:spPr>
        <a:xfrm>
          <a:off x="1975564" y="1765220"/>
          <a:ext cx="2157492" cy="2157492"/>
        </a:xfrm>
        <a:prstGeom prst="gear9">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End Users</a:t>
          </a:r>
        </a:p>
      </dsp:txBody>
      <dsp:txXfrm>
        <a:off x="2409316" y="2270602"/>
        <a:ext cx="1289988" cy="1108996"/>
      </dsp:txXfrm>
    </dsp:sp>
    <dsp:sp modelId="{E5198C07-5BA3-48B4-8DA8-BB3C63451B9B}">
      <dsp:nvSpPr>
        <dsp:cNvPr id="0" name=""/>
        <dsp:cNvSpPr/>
      </dsp:nvSpPr>
      <dsp:spPr>
        <a:xfrm>
          <a:off x="720296" y="1255268"/>
          <a:ext cx="1569085" cy="1569085"/>
        </a:xfrm>
        <a:prstGeom prst="gear6">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Naive</a:t>
          </a:r>
          <a:endParaRPr lang="en-US" sz="900" kern="1200" dirty="0"/>
        </a:p>
      </dsp:txBody>
      <dsp:txXfrm>
        <a:off x="1115318" y="1652677"/>
        <a:ext cx="779041" cy="774267"/>
      </dsp:txXfrm>
    </dsp:sp>
    <dsp:sp modelId="{BD2A0860-83DC-46E8-897B-278C568FA30F}">
      <dsp:nvSpPr>
        <dsp:cNvPr id="0" name=""/>
        <dsp:cNvSpPr/>
      </dsp:nvSpPr>
      <dsp:spPr>
        <a:xfrm rot="20700000">
          <a:off x="1599144" y="172759"/>
          <a:ext cx="1537383" cy="1537383"/>
        </a:xfrm>
        <a:prstGeom prst="gear6">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Sophisticated</a:t>
          </a:r>
          <a:endParaRPr lang="en-US" sz="900" kern="1200" dirty="0"/>
        </a:p>
      </dsp:txBody>
      <dsp:txXfrm rot="-20700000">
        <a:off x="1936337" y="509952"/>
        <a:ext cx="862996" cy="862996"/>
      </dsp:txXfrm>
    </dsp:sp>
    <dsp:sp modelId="{11A8A44F-295E-4CCE-93C8-47B01A4BA973}">
      <dsp:nvSpPr>
        <dsp:cNvPr id="0" name=""/>
        <dsp:cNvSpPr/>
      </dsp:nvSpPr>
      <dsp:spPr>
        <a:xfrm>
          <a:off x="1806712" y="1441336"/>
          <a:ext cx="2761589" cy="2761589"/>
        </a:xfrm>
        <a:prstGeom prst="circularArrow">
          <a:avLst>
            <a:gd name="adj1" fmla="val 4688"/>
            <a:gd name="adj2" fmla="val 299029"/>
            <a:gd name="adj3" fmla="val 2509449"/>
            <a:gd name="adj4" fmla="val 15875822"/>
            <a:gd name="adj5" fmla="val 5469"/>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3F4F49-D7E8-4827-A871-A86C630AAB94}">
      <dsp:nvSpPr>
        <dsp:cNvPr id="0" name=""/>
        <dsp:cNvSpPr/>
      </dsp:nvSpPr>
      <dsp:spPr>
        <a:xfrm>
          <a:off x="442414" y="909254"/>
          <a:ext cx="2006467" cy="2006467"/>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69EA21-B256-4E6A-8984-36D161A1E5B1}">
      <dsp:nvSpPr>
        <dsp:cNvPr id="0" name=""/>
        <dsp:cNvSpPr/>
      </dsp:nvSpPr>
      <dsp:spPr>
        <a:xfrm>
          <a:off x="1243531" y="-162819"/>
          <a:ext cx="2163376" cy="2163376"/>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3B759-2C63-468F-8D4E-F44D9A92D92F}" type="datetimeFigureOut">
              <a:rPr lang="en-US" smtClean="0"/>
              <a:t>2/15/2017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9FF08-FF76-4533-AFD1-03448A6ADE0A}" type="slidenum">
              <a:rPr lang="en-US" smtClean="0"/>
              <a:t>‹#›</a:t>
            </a:fld>
            <a:endParaRPr lang="en-US"/>
          </a:p>
        </p:txBody>
      </p:sp>
    </p:spTree>
    <p:extLst>
      <p:ext uri="{BB962C8B-B14F-4D97-AF65-F5344CB8AC3E}">
        <p14:creationId xmlns:p14="http://schemas.microsoft.com/office/powerpoint/2010/main" val="268671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49FF08-FF76-4533-AFD1-03448A6ADE0A}" type="slidenum">
              <a:rPr lang="en-US" smtClean="0"/>
              <a:t>1</a:t>
            </a:fld>
            <a:endParaRPr lang="en-US"/>
          </a:p>
        </p:txBody>
      </p:sp>
    </p:spTree>
    <p:extLst>
      <p:ext uri="{BB962C8B-B14F-4D97-AF65-F5344CB8AC3E}">
        <p14:creationId xmlns:p14="http://schemas.microsoft.com/office/powerpoint/2010/main" val="104121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to speak spontaneously, so I use PowerPoint as an outline to keep me on track. It’s best to keep your PowerPoint text brief, simply reinforcing key points you will talk about at more length. You can use this slide template to convey a series of steps or related points in a short format.</a:t>
            </a:r>
          </a:p>
        </p:txBody>
      </p:sp>
      <p:sp>
        <p:nvSpPr>
          <p:cNvPr id="4" name="Slide Number Placeholder 3"/>
          <p:cNvSpPr>
            <a:spLocks noGrp="1"/>
          </p:cNvSpPr>
          <p:nvPr>
            <p:ph type="sldNum" sz="quarter" idx="10"/>
          </p:nvPr>
        </p:nvSpPr>
        <p:spPr/>
        <p:txBody>
          <a:bodyPr/>
          <a:lstStyle/>
          <a:p>
            <a:fld id="{9349FF08-FF76-4533-AFD1-03448A6ADE0A}" type="slidenum">
              <a:rPr lang="en-US" smtClean="0"/>
              <a:t>3</a:t>
            </a:fld>
            <a:endParaRPr lang="en-US"/>
          </a:p>
        </p:txBody>
      </p:sp>
    </p:spTree>
    <p:extLst>
      <p:ext uri="{BB962C8B-B14F-4D97-AF65-F5344CB8AC3E}">
        <p14:creationId xmlns:p14="http://schemas.microsoft.com/office/powerpoint/2010/main" val="72373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49FF08-FF76-4533-AFD1-03448A6ADE0A}" type="slidenum">
              <a:rPr lang="en-US" smtClean="0"/>
              <a:t>5</a:t>
            </a:fld>
            <a:endParaRPr lang="en-US"/>
          </a:p>
        </p:txBody>
      </p:sp>
    </p:spTree>
    <p:extLst>
      <p:ext uri="{BB962C8B-B14F-4D97-AF65-F5344CB8AC3E}">
        <p14:creationId xmlns:p14="http://schemas.microsoft.com/office/powerpoint/2010/main" val="143185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49FF08-FF76-4533-AFD1-03448A6ADE0A}" type="slidenum">
              <a:rPr lang="en-US" smtClean="0"/>
              <a:t>7</a:t>
            </a:fld>
            <a:endParaRPr lang="en-US"/>
          </a:p>
        </p:txBody>
      </p:sp>
    </p:spTree>
    <p:extLst>
      <p:ext uri="{BB962C8B-B14F-4D97-AF65-F5344CB8AC3E}">
        <p14:creationId xmlns:p14="http://schemas.microsoft.com/office/powerpoint/2010/main" val="305795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49FF08-FF76-4533-AFD1-03448A6ADE0A}" type="slidenum">
              <a:rPr lang="en-US" smtClean="0"/>
              <a:t>8</a:t>
            </a:fld>
            <a:endParaRPr lang="en-US"/>
          </a:p>
        </p:txBody>
      </p:sp>
    </p:spTree>
    <p:extLst>
      <p:ext uri="{BB962C8B-B14F-4D97-AF65-F5344CB8AC3E}">
        <p14:creationId xmlns:p14="http://schemas.microsoft.com/office/powerpoint/2010/main" val="1043423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49FF08-FF76-4533-AFD1-03448A6ADE0A}" type="slidenum">
              <a:rPr lang="en-US" smtClean="0"/>
              <a:t>10</a:t>
            </a:fld>
            <a:endParaRPr lang="en-US"/>
          </a:p>
        </p:txBody>
      </p:sp>
    </p:spTree>
    <p:extLst>
      <p:ext uri="{BB962C8B-B14F-4D97-AF65-F5344CB8AC3E}">
        <p14:creationId xmlns:p14="http://schemas.microsoft.com/office/powerpoint/2010/main" val="2189393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49FF08-FF76-4533-AFD1-03448A6ADE0A}" type="slidenum">
              <a:rPr lang="en-US" smtClean="0"/>
              <a:t>11</a:t>
            </a:fld>
            <a:endParaRPr lang="en-US"/>
          </a:p>
        </p:txBody>
      </p:sp>
    </p:spTree>
    <p:extLst>
      <p:ext uri="{BB962C8B-B14F-4D97-AF65-F5344CB8AC3E}">
        <p14:creationId xmlns:p14="http://schemas.microsoft.com/office/powerpoint/2010/main" val="2394885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49FF08-FF76-4533-AFD1-03448A6ADE0A}" type="slidenum">
              <a:rPr lang="en-US" smtClean="0"/>
              <a:t>12</a:t>
            </a:fld>
            <a:endParaRPr lang="en-US"/>
          </a:p>
        </p:txBody>
      </p:sp>
    </p:spTree>
    <p:extLst>
      <p:ext uri="{BB962C8B-B14F-4D97-AF65-F5344CB8AC3E}">
        <p14:creationId xmlns:p14="http://schemas.microsoft.com/office/powerpoint/2010/main" val="123063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49FF08-FF76-4533-AFD1-03448A6ADE0A}" type="slidenum">
              <a:rPr lang="en-US" smtClean="0"/>
              <a:t>13</a:t>
            </a:fld>
            <a:endParaRPr lang="en-US"/>
          </a:p>
        </p:txBody>
      </p:sp>
    </p:spTree>
    <p:extLst>
      <p:ext uri="{BB962C8B-B14F-4D97-AF65-F5344CB8AC3E}">
        <p14:creationId xmlns:p14="http://schemas.microsoft.com/office/powerpoint/2010/main" val="3928848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649224" y="2788920"/>
            <a:ext cx="8266176" cy="1612607"/>
          </a:xfrm>
        </p:spPr>
        <p:txBody>
          <a:bodyPr anchor="b" anchorCtr="0">
            <a:noAutofit/>
          </a:bodyPr>
          <a:lstStyle>
            <a:lvl1pPr algn="l">
              <a:defRPr sz="46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2357120"/>
            <a:ext cx="3748088" cy="214376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2514600"/>
            <a:ext cx="3429000" cy="1828800"/>
          </a:xfrm>
        </p:spPr>
        <p:txBody>
          <a:bodyPr vert="horz" lIns="91440" tIns="45720" rIns="91440" bIns="45720" rtlCol="0" anchor="ctr" anchorCtr="0">
            <a:noAutofit/>
          </a:bodyPr>
          <a:lstStyle>
            <a:lvl1pPr algn="ctr">
              <a:defRPr sz="3600" b="0" dirty="0"/>
            </a:lvl1pPr>
          </a:lstStyle>
          <a:p>
            <a:pPr lvl="0" algn="ctr"/>
            <a:r>
              <a:rPr lang="en-US"/>
              <a:t>Click to edit Master title style</a:t>
            </a:r>
            <a:endParaRPr dirty="0"/>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400" y="4953000"/>
            <a:ext cx="3429000" cy="1295400"/>
          </a:xfrm>
        </p:spPr>
        <p:txBody>
          <a:bodyPr anchor="ctr" anchorCtr="0">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AEC960-1F6D-44A9-80B8-39618AA04C59}"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92AEC960-1F6D-44A9-80B8-39618AA04C59}"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
        <p:nvSpPr>
          <p:cNvPr id="2" name="Title 1"/>
          <p:cNvSpPr>
            <a:spLocks noGrp="1"/>
          </p:cNvSpPr>
          <p:nvPr>
            <p:ph type="title"/>
          </p:nvPr>
        </p:nvSpPr>
        <p:spPr>
          <a:xfrm>
            <a:off x="4295758" y="167570"/>
            <a:ext cx="4656825" cy="2023963"/>
          </a:xfrm>
        </p:spPr>
        <p:txBody>
          <a:bodyPr vert="horz" lIns="91440" tIns="45720" rIns="91440" bIns="45720" rtlCol="0" anchor="b" anchorCtr="0">
            <a:noAutofit/>
          </a:bodyPr>
          <a:lstStyle>
            <a:lvl1pPr algn="r">
              <a:defRPr sz="4400" dirty="0"/>
            </a:lvl1pPr>
          </a:lstStyle>
          <a:p>
            <a:pPr lvl="0" algn="r"/>
            <a:r>
              <a:rPr lang="en-US"/>
              <a:t>Click to edit Master title style</a:t>
            </a:r>
            <a:endParaRPr dirty="0"/>
          </a:p>
        </p:txBody>
      </p:sp>
      <p:sp>
        <p:nvSpPr>
          <p:cNvPr id="3" name="Picture Placeholder 2"/>
          <p:cNvSpPr>
            <a:spLocks noGrp="1"/>
          </p:cNvSpPr>
          <p:nvPr>
            <p:ph type="pic" idx="1"/>
          </p:nvPr>
        </p:nvSpPr>
        <p:spPr>
          <a:xfrm rot="180000">
            <a:off x="4811290" y="2659443"/>
            <a:ext cx="3703911" cy="3864287"/>
          </a:xfrm>
          <a:prstGeom prst="roundRect">
            <a:avLst>
              <a:gd name="adj" fmla="val 7476"/>
            </a:avLst>
          </a:prstGeom>
          <a:ln w="63500">
            <a:solidFill>
              <a:schemeClr val="accent2"/>
            </a:solidFill>
          </a:ln>
        </p:spPr>
        <p:txBody>
          <a:bodyPr vert="horz" lIns="91440" tIns="45720" rIns="91440" bIns="45720" rtlCol="0">
            <a:normAutofit/>
          </a:bodyPr>
          <a:lstStyle>
            <a:lvl1pPr>
              <a:defRPr sz="2000" baseline="0"/>
            </a:lvl1pPr>
          </a:lstStyle>
          <a:p>
            <a:pPr marL="0" lvl="0" indent="0">
              <a:buNone/>
            </a:pPr>
            <a:r>
              <a:rPr lang="en-US"/>
              <a:t>Drag picture to placeholder or click icon to add</a:t>
            </a:r>
            <a:endParaRPr/>
          </a:p>
        </p:txBody>
      </p:sp>
      <p:sp>
        <p:nvSpPr>
          <p:cNvPr id="4" name="Text Placeholder 3"/>
          <p:cNvSpPr>
            <a:spLocks noGrp="1"/>
          </p:cNvSpPr>
          <p:nvPr>
            <p:ph type="body" sz="half" idx="2"/>
          </p:nvPr>
        </p:nvSpPr>
        <p:spPr>
          <a:xfrm>
            <a:off x="530352" y="2547938"/>
            <a:ext cx="3951755" cy="3700463"/>
          </a:xfrm>
        </p:spPr>
        <p:txBody>
          <a:bodyPr vert="horz" lIns="91440" tIns="45720" rIns="91440" bIns="45720" rtlCol="0">
            <a:normAutofit/>
          </a:bodyPr>
          <a:lstStyle>
            <a:lvl1pPr marL="342900" indent="-342900">
              <a:buFont typeface="Arial" pitchFamily="34" charset="0"/>
              <a:buNone/>
              <a:defRPr lang="en-US" sz="2800" dirty="0" smtClean="0">
                <a:effectLst/>
              </a:defRPr>
            </a:lvl1pPr>
          </a:lstStyle>
          <a:p>
            <a:pPr marL="0" lvl="0" indent="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grpSp>
        <p:nvGrpSpPr>
          <p:cNvPr id="7" name="Group 6"/>
          <p:cNvGrpSpPr/>
          <p:nvPr userDrawn="1"/>
        </p:nvGrpSpPr>
        <p:grpSpPr>
          <a:xfrm>
            <a:off x="9144" y="3810000"/>
            <a:ext cx="9125712" cy="3035300"/>
            <a:chOff x="9144" y="3810000"/>
            <a:chExt cx="9125712" cy="3035300"/>
          </a:xfrm>
        </p:grpSpPr>
        <p:sp>
          <p:nvSpPr>
            <p:cNvPr id="8" name="Rectangle 7"/>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5" name="Date Placeholder 4"/>
          <p:cNvSpPr>
            <a:spLocks noGrp="1"/>
          </p:cNvSpPr>
          <p:nvPr>
            <p:ph type="dt" sz="half" idx="12"/>
          </p:nvPr>
        </p:nvSpPr>
        <p:spPr/>
        <p:txBody>
          <a:bodyPr/>
          <a:lstStyle/>
          <a:p>
            <a:fld id="{92AEC960-1F6D-44A9-80B8-39618AA04C59}" type="datetimeFigureOut">
              <a:rPr lang="en-US" smtClean="0"/>
              <a:t>2/15/2017</a:t>
            </a:fld>
            <a:endParaRPr lang="en-US"/>
          </a:p>
        </p:txBody>
      </p:sp>
      <p:sp>
        <p:nvSpPr>
          <p:cNvPr id="11" name="Text Placeholder 10"/>
          <p:cNvSpPr>
            <a:spLocks noGrp="1"/>
          </p:cNvSpPr>
          <p:nvPr>
            <p:ph type="body" sz="quarter" idx="13"/>
          </p:nvPr>
        </p:nvSpPr>
        <p:spPr>
          <a:xfrm>
            <a:off x="713232" y="5105399"/>
            <a:ext cx="7717536" cy="1281953"/>
          </a:xfrm>
        </p:spPr>
        <p:txBody>
          <a:bodyPr>
            <a:noAutofit/>
          </a:bodyPr>
          <a:lstStyle>
            <a:lvl1pPr marL="0" indent="0" algn="ctr">
              <a:spcAft>
                <a:spcPts val="300"/>
              </a:spcAft>
              <a:buFontTx/>
              <a:buNone/>
              <a:defRPr sz="1800" b="0">
                <a:effectLst/>
              </a:defRPr>
            </a:lvl1pPr>
            <a:lvl2pPr marL="349250" indent="0">
              <a:buFontTx/>
              <a:buNone/>
              <a:defRPr/>
            </a:lvl2pPr>
            <a:lvl3pPr marL="631825" indent="0">
              <a:buFontTx/>
              <a:buNone/>
              <a:defRPr/>
            </a:lvl3pPr>
            <a:lvl4pPr marL="914400" indent="0">
              <a:buFontTx/>
              <a:buNone/>
              <a:defRPr/>
            </a:lvl4pPr>
            <a:lvl5pPr marL="1196975" indent="0">
              <a:buFontTx/>
              <a:buNone/>
              <a:defRPr/>
            </a:lvl5pPr>
          </a:lstStyle>
          <a:p>
            <a:pPr lvl="0"/>
            <a:r>
              <a:rPr lang="en-US"/>
              <a:t>Click to edit Master text styles</a:t>
            </a:r>
          </a:p>
        </p:txBody>
      </p:sp>
      <p:sp>
        <p:nvSpPr>
          <p:cNvPr id="1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3843507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5"/>
          <p:cNvGrpSpPr/>
          <p:nvPr/>
        </p:nvGrpSpPr>
        <p:grpSpPr>
          <a:xfrm>
            <a:off x="9144" y="3810000"/>
            <a:ext cx="9125712" cy="3035300"/>
            <a:chOff x="9144" y="3810000"/>
            <a:chExt cx="9125712" cy="3035300"/>
          </a:xfrm>
        </p:grpSpPr>
        <p:sp>
          <p:nvSpPr>
            <p:cNvPr id="7" name="Rectangle 6"/>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11"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5" name="Date Placeholder 4"/>
          <p:cNvSpPr>
            <a:spLocks noGrp="1"/>
          </p:cNvSpPr>
          <p:nvPr>
            <p:ph type="dt" sz="half" idx="12"/>
          </p:nvPr>
        </p:nvSpPr>
        <p:spPr/>
        <p:txBody>
          <a:bodyPr/>
          <a:lstStyle/>
          <a:p>
            <a:fld id="{92AEC960-1F6D-44A9-80B8-39618AA04C59}" type="datetimeFigureOut">
              <a:rPr lang="en-US" smtClean="0"/>
              <a:t>2/15/2017</a:t>
            </a:fld>
            <a:endParaRPr lang="en-US"/>
          </a:p>
        </p:txBody>
      </p:sp>
      <p:sp>
        <p:nvSpPr>
          <p:cNvPr id="10" name="Text Placeholder 9"/>
          <p:cNvSpPr>
            <a:spLocks noGrp="1"/>
          </p:cNvSpPr>
          <p:nvPr>
            <p:ph type="body" sz="quarter" idx="13"/>
          </p:nvPr>
        </p:nvSpPr>
        <p:spPr>
          <a:xfrm>
            <a:off x="713232" y="5105399"/>
            <a:ext cx="7717536" cy="1281953"/>
          </a:xfrm>
        </p:spPr>
        <p:txBody>
          <a:bodyPr>
            <a:normAutofit/>
          </a:bodyPr>
          <a:lstStyle>
            <a:lvl1pPr marL="0" indent="0" algn="ctr">
              <a:spcAft>
                <a:spcPts val="300"/>
              </a:spcAft>
              <a:buFontTx/>
              <a:buNone/>
              <a:defRPr sz="1800">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a:t>Click to edit Master text styles</a:t>
            </a:r>
          </a:p>
        </p:txBody>
      </p:sp>
      <p:sp>
        <p:nvSpPr>
          <p:cNvPr id="12" name="Picture Placeholder 2"/>
          <p:cNvSpPr>
            <a:spLocks noGrp="1"/>
          </p:cNvSpPr>
          <p:nvPr>
            <p:ph type="pic" idx="14"/>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114713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lnSpc>
                <a:spcPct val="100000"/>
              </a:lnSpc>
              <a:defRPr/>
            </a:lvl1pPr>
          </a:lstStyle>
          <a:p>
            <a:r>
              <a:rPr lang="en-US"/>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Round Same Side Corner Rectangle 5"/>
          <p:cNvSpPr/>
          <p:nvPr/>
        </p:nvSpPr>
        <p:spPr>
          <a:xfrm rot="16200000">
            <a:off x="6032064" y="-1356876"/>
            <a:ext cx="1450260" cy="47736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4827589" y="304799"/>
            <a:ext cx="4164013" cy="1447800"/>
          </a:xfrm>
        </p:spPr>
        <p:txBody>
          <a:bodyPr/>
          <a:lstStyle>
            <a:lvl1pPr algn="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5" name="Date Placeholder 4"/>
          <p:cNvSpPr>
            <a:spLocks noGrp="1"/>
          </p:cNvSpPr>
          <p:nvPr>
            <p:ph type="dt" sz="half" idx="12"/>
          </p:nvPr>
        </p:nvSpPr>
        <p:spPr/>
        <p:txBody>
          <a:bodyPr/>
          <a:lstStyle/>
          <a:p>
            <a:fld id="{92AEC960-1F6D-44A9-80B8-39618AA04C59}" type="datetimeFigureOut">
              <a:rPr lang="en-US" smtClean="0"/>
              <a:t>2/15/2017</a:t>
            </a:fld>
            <a:endParaRPr lang="en-US"/>
          </a:p>
        </p:txBody>
      </p:sp>
      <p:sp>
        <p:nvSpPr>
          <p:cNvPr id="8" name="Content Placeholder 7"/>
          <p:cNvSpPr>
            <a:spLocks noGrp="1"/>
          </p:cNvSpPr>
          <p:nvPr>
            <p:ph sz="quarter" idx="13"/>
          </p:nvPr>
        </p:nvSpPr>
        <p:spPr>
          <a:xfrm>
            <a:off x="712788" y="1905000"/>
            <a:ext cx="7716839"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9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6" name="Picture 5" descr="TitleSlideOverlay.png"/>
          <p:cNvPicPr>
            <a:picLocks noChangeAspect="1"/>
          </p:cNvPicPr>
          <p:nvPr/>
        </p:nvPicPr>
        <p:blipFill>
          <a:blip r:embed="rId2"/>
          <a:stretch>
            <a:fillRect/>
          </a:stretch>
        </p:blipFill>
        <p:spPr>
          <a:xfrm>
            <a:off x="0" y="0"/>
            <a:ext cx="9144000" cy="6858000"/>
          </a:xfrm>
          <a:prstGeom prst="rect">
            <a:avLst/>
          </a:prstGeom>
          <a:ln>
            <a:noFill/>
          </a:ln>
        </p:spPr>
      </p:pic>
      <p:sp>
        <p:nvSpPr>
          <p:cNvPr id="7" name="Rectangle 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Freeform 14"/>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Freeform 15"/>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Freeform 16"/>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Freeform 17"/>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Freeform 18"/>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Freeform 19"/>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rot="21060000">
            <a:off x="1252728" y="3566160"/>
            <a:ext cx="7324344" cy="1609344"/>
          </a:xfrm>
        </p:spPr>
        <p:txBody>
          <a:bodyPr anchor="b" anchorCtr="0"/>
          <a:lstStyle/>
          <a:p>
            <a:r>
              <a:rPr lang="en-US"/>
              <a:t>Click to edit Master title style</a:t>
            </a:r>
            <a:endParaRPr lang="en-US" dirty="0"/>
          </a:p>
        </p:txBody>
      </p:sp>
      <p:sp>
        <p:nvSpPr>
          <p:cNvPr id="23" name="Text Placeholder 22"/>
          <p:cNvSpPr>
            <a:spLocks noGrp="1"/>
          </p:cNvSpPr>
          <p:nvPr>
            <p:ph type="body" sz="quarter" idx="13" hasCustomPrompt="1"/>
          </p:nvPr>
        </p:nvSpPr>
        <p:spPr>
          <a:xfrm rot="21060000">
            <a:off x="2551176" y="4992624"/>
            <a:ext cx="6400800" cy="914400"/>
          </a:xfrm>
        </p:spPr>
        <p:txBody>
          <a:bodyPr anchor="ctr" anchorCtr="0"/>
          <a:lstStyle>
            <a:lvl1pPr marL="0" indent="0">
              <a:spcAft>
                <a:spcPts val="0"/>
              </a:spcAft>
              <a:buFontTx/>
              <a:buNone/>
              <a:defRPr>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dirty="0"/>
              <a:t>Click to edit Master subtitle style</a:t>
            </a:r>
          </a:p>
        </p:txBody>
      </p:sp>
      <p:sp>
        <p:nvSpPr>
          <p:cNvPr id="24" name="Picture Placeholder 2"/>
          <p:cNvSpPr>
            <a:spLocks noGrp="1"/>
          </p:cNvSpPr>
          <p:nvPr>
            <p:ph type="pic" idx="14"/>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275629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92AEC960-1F6D-44A9-80B8-39618AA04C59}"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8200" y="5181599"/>
            <a:ext cx="4267200" cy="1447800"/>
          </a:xfrm>
        </p:spPr>
        <p:txBody>
          <a:bodyPr vert="horz" lIns="91440" tIns="45720" rIns="91440" bIns="45720" rtlCol="0" anchor="ctr">
            <a:noAutofit/>
          </a:bodyPr>
          <a:lstStyle>
            <a:lvl1pPr algn="r">
              <a:defRPr/>
            </a:lvl1pPr>
          </a:lstStyle>
          <a:p>
            <a:pPr lvl="0" algn="r"/>
            <a:r>
              <a:rPr lang="en-US"/>
              <a:t>Click to edit Master title style</a:t>
            </a:r>
            <a:endParaRPr dirty="0"/>
          </a:p>
        </p:txBody>
      </p:sp>
      <p:sp>
        <p:nvSpPr>
          <p:cNvPr id="4" name="Content Placeholder 3"/>
          <p:cNvSpPr>
            <a:spLocks noGrp="1"/>
          </p:cNvSpPr>
          <p:nvPr>
            <p:ph sz="half" idx="2"/>
          </p:nvPr>
        </p:nvSpPr>
        <p:spPr>
          <a:xfrm>
            <a:off x="4572000" y="928083"/>
            <a:ext cx="4343400" cy="3923271"/>
          </a:xfrm>
          <a:ln>
            <a:no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78258" y="1828800"/>
            <a:ext cx="4343400" cy="392327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92AEC960-1F6D-44A9-80B8-39618AA04C59}"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11" name="Round Same Side Corner Rectangle 10"/>
          <p:cNvSpPr/>
          <p:nvPr/>
        </p:nvSpPr>
        <p:spPr>
          <a:xfrm rot="5400000">
            <a:off x="1849727" y="3923851"/>
            <a:ext cx="667512" cy="431983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Slide Number Placeholder 8"/>
          <p:cNvSpPr>
            <a:spLocks noGrp="1"/>
          </p:cNvSpPr>
          <p:nvPr>
            <p:ph type="sldNum" sz="quarter" idx="12"/>
          </p:nvPr>
        </p:nvSpPr>
        <p:spPr/>
        <p:txBody>
          <a:bodyPr/>
          <a:lstStyle/>
          <a:p>
            <a:fld id="{F02B70FB-18ED-4CA5-8368-F946A6F2C1F7}" type="slidenum">
              <a:rPr lang="en-US" smtClean="0"/>
              <a:t>‹#›</a:t>
            </a:fld>
            <a:endParaRPr lang="en-US"/>
          </a:p>
        </p:txBody>
      </p:sp>
      <p:sp>
        <p:nvSpPr>
          <p:cNvPr id="12" name="Round Same Side Corner Rectangle 11"/>
          <p:cNvSpPr/>
          <p:nvPr/>
        </p:nvSpPr>
        <p:spPr>
          <a:xfrm rot="16200000">
            <a:off x="6639740" y="-1566294"/>
            <a:ext cx="668595" cy="429279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a:off x="5184648" y="246063"/>
            <a:ext cx="3730752" cy="668338"/>
          </a:xfrm>
          <a:prstGeom prst="rect">
            <a:avLst/>
          </a:prstGeom>
          <a:ln>
            <a:noFill/>
          </a:ln>
        </p:spPr>
        <p:txBody>
          <a:bodyPr vert="horz" lIns="91440" tIns="45720" rIns="91440" bIns="45720" rtlCol="0" anchor="ctr" anchorCtr="0">
            <a:normAutofit/>
          </a:bodyPr>
          <a:lstStyle>
            <a:lvl1pPr marL="342900" indent="-342900" algn="ctr">
              <a:buFont typeface="Arial" pitchFamily="34" charset="0"/>
              <a:buNone/>
              <a:defRPr lang="en-US" smtClean="0"/>
            </a:lvl1pPr>
          </a:lstStyle>
          <a:p>
            <a:pPr marL="0" lvl="0" indent="0" algn="ctr"/>
            <a:r>
              <a:rPr lang="en-US"/>
              <a:t>Click to edit Master text styles</a:t>
            </a:r>
          </a:p>
        </p:txBody>
      </p:sp>
      <p:sp>
        <p:nvSpPr>
          <p:cNvPr id="5" name="Text Placeholder 4"/>
          <p:cNvSpPr>
            <a:spLocks noGrp="1"/>
          </p:cNvSpPr>
          <p:nvPr>
            <p:ph type="body" sz="quarter" idx="3"/>
          </p:nvPr>
        </p:nvSpPr>
        <p:spPr>
          <a:xfrm>
            <a:off x="304800" y="5749925"/>
            <a:ext cx="3733800" cy="668337"/>
          </a:xfrm>
          <a:prstGeom prst="rect">
            <a:avLst/>
          </a:prstGeom>
        </p:spPr>
        <p:txBody>
          <a:bodyPr vert="horz" lIns="91440" tIns="45720" rIns="91440" bIns="45720" rtlCol="0" anchor="ctr" anchorCtr="0">
            <a:normAutofit/>
          </a:bodyPr>
          <a:lstStyle>
            <a:lvl1pPr marL="342900" indent="-342900" algn="ctr">
              <a:buFont typeface="Arial" pitchFamily="34" charset="0"/>
              <a:buNone/>
              <a:defRPr lang="en-US" dirty="0" smtClean="0"/>
            </a:lvl1pPr>
          </a:lstStyle>
          <a:p>
            <a:pPr marL="0" lvl="0" indent="0" algn="ctr"/>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2AEC960-1F6D-44A9-80B8-39618AA04C59}"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EC960-1F6D-44A9-80B8-39618AA04C59}"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rotWithShape="1">
          <a:blip r:embed="rId17"/>
          <a:srcRect t="17030"/>
          <a:stretch/>
        </p:blipFill>
        <p:spPr>
          <a:xfrm>
            <a:off x="0" y="0"/>
            <a:ext cx="9144000" cy="6857999"/>
          </a:xfrm>
          <a:prstGeom prst="rect">
            <a:avLst/>
          </a:prstGeom>
        </p:spPr>
      </p:pic>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14556" t="16668"/>
          <a:stretch/>
        </p:blipFill>
        <p:spPr>
          <a:xfrm>
            <a:off x="0" y="0"/>
            <a:ext cx="2152254" cy="1142914"/>
          </a:xfrm>
          <a:prstGeom prst="rect">
            <a:avLst/>
          </a:prstGeom>
        </p:spPr>
      </p:pic>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a:t>Click to edit Master title style</a:t>
            </a:r>
            <a:endParaRPr dirty="0"/>
          </a:p>
        </p:txBody>
      </p:sp>
      <p:sp>
        <p:nvSpPr>
          <p:cNvPr id="6" name="Slide Number Placeholder 5"/>
          <p:cNvSpPr>
            <a:spLocks noGrp="1"/>
          </p:cNvSpPr>
          <p:nvPr>
            <p:ph type="sldNum" sz="quarter" idx="4"/>
          </p:nvPr>
        </p:nvSpPr>
        <p:spPr>
          <a:xfrm>
            <a:off x="148516" y="658031"/>
            <a:ext cx="1509086" cy="232710"/>
          </a:xfrm>
          <a:prstGeom prst="rect">
            <a:avLst/>
          </a:prstGeom>
        </p:spPr>
        <p:txBody>
          <a:bodyPr vert="horz" lIns="91440" tIns="45720" rIns="91440" bIns="45720" rtlCol="0" anchor="ctr"/>
          <a:lstStyle>
            <a:lvl1pPr algn="ctr">
              <a:defRPr sz="1200">
                <a:solidFill>
                  <a:schemeClr val="bg1"/>
                </a:solidFill>
              </a:defRPr>
            </a:lvl1pPr>
          </a:lstStyle>
          <a:p>
            <a:fld id="{F02B70FB-18ED-4CA5-8368-F946A6F2C1F7}" type="slidenum">
              <a:rPr lang="en-US" smtClean="0"/>
              <a:pPr/>
              <a:t>‹#›</a:t>
            </a:fld>
            <a:endParaRPr lang="en-US"/>
          </a:p>
        </p:txBody>
      </p:sp>
      <p:sp>
        <p:nvSpPr>
          <p:cNvPr id="5" name="Footer Placeholder 4"/>
          <p:cNvSpPr>
            <a:spLocks noGrp="1"/>
          </p:cNvSpPr>
          <p:nvPr>
            <p:ph type="ftr" sz="quarter" idx="3"/>
          </p:nvPr>
        </p:nvSpPr>
        <p:spPr>
          <a:xfrm>
            <a:off x="0" y="0"/>
            <a:ext cx="2058294" cy="429187"/>
          </a:xfrm>
          <a:prstGeom prst="rect">
            <a:avLst/>
          </a:prstGeom>
        </p:spPr>
        <p:txBody>
          <a:bodyPr vert="horz" lIns="91440" tIns="45720" rIns="91440" bIns="45720" rtlCol="0" anchor="b" anchorCtr="0"/>
          <a:lstStyle>
            <a:lvl1pPr algn="l">
              <a:lnSpc>
                <a:spcPts val="1200"/>
              </a:lnSpc>
              <a:defRPr sz="1000" baseline="0">
                <a:solidFill>
                  <a:schemeClr val="bg1"/>
                </a:solidFill>
              </a:defRPr>
            </a:lvl1pPr>
          </a:lstStyle>
          <a:p>
            <a:endParaRPr lang="en-US" dirty="0"/>
          </a:p>
        </p:txBody>
      </p:sp>
      <p:sp>
        <p:nvSpPr>
          <p:cNvPr id="4" name="Date Placeholder 3"/>
          <p:cNvSpPr>
            <a:spLocks noGrp="1"/>
          </p:cNvSpPr>
          <p:nvPr>
            <p:ph type="dt" sz="half" idx="2"/>
          </p:nvPr>
        </p:nvSpPr>
        <p:spPr>
          <a:xfrm>
            <a:off x="0" y="450130"/>
            <a:ext cx="1806118" cy="180486"/>
          </a:xfrm>
          <a:prstGeom prst="rect">
            <a:avLst/>
          </a:prstGeom>
        </p:spPr>
        <p:txBody>
          <a:bodyPr vert="horz" lIns="91440" tIns="45720" rIns="91440" bIns="45720" rtlCol="0" anchor="ctr"/>
          <a:lstStyle>
            <a:lvl1pPr algn="ctr">
              <a:lnSpc>
                <a:spcPts val="1200"/>
              </a:lnSpc>
              <a:defRPr sz="1000" baseline="0">
                <a:solidFill>
                  <a:schemeClr val="bg1"/>
                </a:solidFill>
              </a:defRPr>
            </a:lvl1pPr>
          </a:lstStyle>
          <a:p>
            <a:fld id="{92AEC960-1F6D-44A9-80B8-39618AA04C59}" type="datetimeFigureOut">
              <a:rPr lang="en-US" smtClean="0"/>
              <a:pPr/>
              <a:t>2/15/2017</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2" r:id="rId3"/>
    <p:sldLayoutId id="2147483685" r:id="rId4"/>
    <p:sldLayoutId id="2147483664" r:id="rId5"/>
    <p:sldLayoutId id="2147483665" r:id="rId6"/>
    <p:sldLayoutId id="2147483666" r:id="rId7"/>
    <p:sldLayoutId id="2147483667" r:id="rId8"/>
    <p:sldLayoutId id="2147483668" r:id="rId9"/>
    <p:sldLayoutId id="2147483669" r:id="rId10"/>
    <p:sldLayoutId id="2147483670" r:id="rId11"/>
    <p:sldLayoutId id="2147483683" r:id="rId12"/>
    <p:sldLayoutId id="2147483684" r:id="rId13"/>
    <p:sldLayoutId id="2147483673" r:id="rId14"/>
    <p:sldLayoutId id="2147483674" r:id="rId15"/>
  </p:sldLayoutIdLst>
  <p:txStyles>
    <p:titleStyle>
      <a:lvl1pPr algn="l" defTabSz="914400" rtl="0" eaLnBrk="1" latinLnBrk="0" hangingPunct="1">
        <a:lnSpc>
          <a:spcPct val="1000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mhjaved@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649224" y="3064426"/>
            <a:ext cx="8266176" cy="1612607"/>
          </a:xfrm>
        </p:spPr>
        <p:txBody>
          <a:bodyPr/>
          <a:lstStyle/>
          <a:p>
            <a:r>
              <a:rPr lang="en-US" dirty="0"/>
              <a:t>Introduction to Database Systems – CSC - 221</a:t>
            </a:r>
          </a:p>
        </p:txBody>
      </p:sp>
      <p:sp>
        <p:nvSpPr>
          <p:cNvPr id="3" name="Subtitle 2"/>
          <p:cNvSpPr>
            <a:spLocks noGrp="1"/>
          </p:cNvSpPr>
          <p:nvPr>
            <p:ph type="subTitle" idx="1"/>
          </p:nvPr>
        </p:nvSpPr>
        <p:spPr>
          <a:xfrm rot="21060000">
            <a:off x="3385961" y="4152542"/>
            <a:ext cx="6438157" cy="1402394"/>
          </a:xfrm>
        </p:spPr>
        <p:txBody>
          <a:bodyPr>
            <a:noAutofit/>
          </a:bodyPr>
          <a:lstStyle/>
          <a:p>
            <a:pPr algn="ctr">
              <a:lnSpc>
                <a:spcPct val="90000"/>
              </a:lnSpc>
            </a:pPr>
            <a:br>
              <a:rPr lang="en-US" altLang="en-US" sz="1200" dirty="0">
                <a:solidFill>
                  <a:srgbClr val="002060"/>
                </a:solidFill>
              </a:rPr>
            </a:br>
            <a:endParaRPr lang="en-US" altLang="en-US" sz="1600" dirty="0">
              <a:solidFill>
                <a:srgbClr val="002060"/>
              </a:solidFill>
            </a:endParaRPr>
          </a:p>
          <a:p>
            <a:pPr algn="ctr">
              <a:lnSpc>
                <a:spcPct val="90000"/>
              </a:lnSpc>
            </a:pPr>
            <a:r>
              <a:rPr lang="en-US" altLang="en-US" sz="2000" b="1" dirty="0">
                <a:solidFill>
                  <a:srgbClr val="002060"/>
                </a:solidFill>
              </a:rPr>
              <a:t>R.M. Hafeez Javed</a:t>
            </a:r>
          </a:p>
          <a:p>
            <a:pPr algn="ctr">
              <a:lnSpc>
                <a:spcPct val="90000"/>
              </a:lnSpc>
            </a:pPr>
            <a:r>
              <a:rPr lang="en-US" altLang="en-US" sz="2000" b="1" dirty="0">
                <a:solidFill>
                  <a:srgbClr val="002060"/>
                </a:solidFill>
                <a:hlinkClick r:id="rId3"/>
              </a:rPr>
              <a:t>rmhjaved@gmail.com</a:t>
            </a:r>
            <a:endParaRPr lang="en-US" altLang="en-US" sz="2000" b="1" dirty="0">
              <a:solidFill>
                <a:srgbClr val="002060"/>
              </a:solidFill>
            </a:endParaRPr>
          </a:p>
          <a:p>
            <a:pPr algn="ctr">
              <a:lnSpc>
                <a:spcPct val="90000"/>
              </a:lnSpc>
            </a:pPr>
            <a:r>
              <a:rPr lang="en-US" altLang="en-US" sz="2000" b="1" dirty="0">
                <a:solidFill>
                  <a:srgbClr val="002060"/>
                </a:solidFill>
              </a:rPr>
              <a:t>www.rmhjaved.com</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76200"/>
            <a:ext cx="3048000" cy="1524000"/>
          </a:xfrm>
          <a:prstGeom prst="rect">
            <a:avLst/>
          </a:prstGeom>
        </p:spPr>
      </p:pic>
      <p:sp>
        <p:nvSpPr>
          <p:cNvPr id="6" name="Rectangle 5"/>
          <p:cNvSpPr/>
          <p:nvPr/>
        </p:nvSpPr>
        <p:spPr>
          <a:xfrm rot="20319194">
            <a:off x="2286000" y="5257161"/>
            <a:ext cx="2159437" cy="369332"/>
          </a:xfrm>
          <a:prstGeom prst="rect">
            <a:avLst/>
          </a:prstGeom>
        </p:spPr>
        <p:txBody>
          <a:bodyPr wrap="none">
            <a:spAutoFit/>
          </a:bodyPr>
          <a:lstStyle/>
          <a:p>
            <a:r>
              <a:rPr lang="en-US" altLang="en-US" dirty="0">
                <a:solidFill>
                  <a:srgbClr val="002060"/>
                </a:solidFill>
              </a:rPr>
              <a:t>A Presentation by</a:t>
            </a:r>
            <a:endParaRPr lang="en-US" dirty="0"/>
          </a:p>
        </p:txBody>
      </p:sp>
    </p:spTree>
    <p:extLst>
      <p:ext uri="{BB962C8B-B14F-4D97-AF65-F5344CB8AC3E}">
        <p14:creationId xmlns:p14="http://schemas.microsoft.com/office/powerpoint/2010/main" val="75646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Users</a:t>
            </a:r>
          </a:p>
        </p:txBody>
      </p:sp>
      <p:sp>
        <p:nvSpPr>
          <p:cNvPr id="3" name="Content Placeholder 2"/>
          <p:cNvSpPr>
            <a:spLocks noGrp="1"/>
          </p:cNvSpPr>
          <p:nvPr>
            <p:ph idx="1"/>
          </p:nvPr>
        </p:nvSpPr>
        <p:spPr>
          <a:xfrm>
            <a:off x="712788" y="3012142"/>
            <a:ext cx="7716838" cy="3845858"/>
          </a:xfrm>
        </p:spPr>
        <p:txBody>
          <a:bodyPr>
            <a:normAutofit/>
          </a:bodyPr>
          <a:lstStyle/>
          <a:p>
            <a:r>
              <a:rPr lang="en-US" dirty="0"/>
              <a:t>The end-users are the ‘clients’ for the database.</a:t>
            </a:r>
          </a:p>
          <a:p>
            <a:r>
              <a:rPr lang="en-US" dirty="0"/>
              <a:t>Use the database application programs developed by the Application programmers.</a:t>
            </a:r>
          </a:p>
          <a:p>
            <a:r>
              <a:rPr lang="en-US" dirty="0"/>
              <a:t>Database is designed and implemented and is being maintained to serve their information needs. </a:t>
            </a:r>
          </a:p>
          <a:p>
            <a:r>
              <a:rPr lang="en-US" dirty="0"/>
              <a:t>Classified according to the way they use the system: </a:t>
            </a:r>
          </a:p>
        </p:txBody>
      </p:sp>
    </p:spTree>
    <p:extLst>
      <p:ext uri="{BB962C8B-B14F-4D97-AF65-F5344CB8AC3E}">
        <p14:creationId xmlns:p14="http://schemas.microsoft.com/office/powerpoint/2010/main" val="382122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a:t>Naïve		     |    Sophisticated</a:t>
            </a:r>
          </a:p>
        </p:txBody>
      </p:sp>
      <p:sp>
        <p:nvSpPr>
          <p:cNvPr id="3" name="Content Placeholder 2"/>
          <p:cNvSpPr>
            <a:spLocks noGrp="1"/>
          </p:cNvSpPr>
          <p:nvPr>
            <p:ph idx="1"/>
          </p:nvPr>
        </p:nvSpPr>
        <p:spPr>
          <a:xfrm>
            <a:off x="228600" y="3012142"/>
            <a:ext cx="4011612" cy="3388658"/>
          </a:xfrm>
        </p:spPr>
        <p:txBody>
          <a:bodyPr>
            <a:normAutofit fontScale="92500" lnSpcReduction="10000"/>
          </a:bodyPr>
          <a:lstStyle/>
          <a:p>
            <a:r>
              <a:rPr lang="en-US" dirty="0"/>
              <a:t>Unaware of the DBMS.</a:t>
            </a:r>
          </a:p>
          <a:p>
            <a:r>
              <a:rPr lang="en-US" dirty="0"/>
              <a:t>Access – database through application programs that attempt to make the operations as simple as possible.</a:t>
            </a:r>
          </a:p>
          <a:p>
            <a:r>
              <a:rPr lang="en-US" dirty="0"/>
              <a:t>Example – CMS User Student / Supermarket checkout Cashier</a:t>
            </a:r>
          </a:p>
        </p:txBody>
      </p:sp>
      <p:sp>
        <p:nvSpPr>
          <p:cNvPr id="4" name="Content Placeholder 2"/>
          <p:cNvSpPr txBox="1">
            <a:spLocks/>
          </p:cNvSpPr>
          <p:nvPr/>
        </p:nvSpPr>
        <p:spPr>
          <a:xfrm>
            <a:off x="4903788" y="3012142"/>
            <a:ext cx="4011612" cy="3388658"/>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2000"/>
              </a:spcAft>
              <a:buFontTx/>
              <a:buBlip>
                <a:blip r:embed="rId3"/>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3"/>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3"/>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3"/>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3"/>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3"/>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3"/>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3"/>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3"/>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r>
              <a:rPr lang="en-US" dirty="0"/>
              <a:t>Familiar with database structure and DBMS. </a:t>
            </a:r>
          </a:p>
          <a:p>
            <a:r>
              <a:rPr lang="en-US" dirty="0"/>
              <a:t>May use a high-level query language such as SQL.</a:t>
            </a:r>
          </a:p>
          <a:p>
            <a:r>
              <a:rPr lang="en-US" dirty="0"/>
              <a:t>Example – CMS Administrator / DBA</a:t>
            </a:r>
          </a:p>
        </p:txBody>
      </p:sp>
      <p:cxnSp>
        <p:nvCxnSpPr>
          <p:cNvPr id="6" name="Straight Connector 5"/>
          <p:cNvCxnSpPr/>
          <p:nvPr/>
        </p:nvCxnSpPr>
        <p:spPr>
          <a:xfrm>
            <a:off x="4572000" y="3352800"/>
            <a:ext cx="0" cy="2743200"/>
          </a:xfrm>
          <a:prstGeom prst="line">
            <a:avLst/>
          </a:prstGeom>
          <a:ln w="571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223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Environment</a:t>
            </a:r>
          </a:p>
        </p:txBody>
      </p:sp>
      <p:sp>
        <p:nvSpPr>
          <p:cNvPr id="5" name="Flowchart: Magnetic Disk 4"/>
          <p:cNvSpPr/>
          <p:nvPr/>
        </p:nvSpPr>
        <p:spPr>
          <a:xfrm>
            <a:off x="838200" y="5791200"/>
            <a:ext cx="1524000" cy="914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Database</a:t>
            </a:r>
          </a:p>
        </p:txBody>
      </p:sp>
      <p:sp>
        <p:nvSpPr>
          <p:cNvPr id="6" name="Rectangle 5"/>
          <p:cNvSpPr/>
          <p:nvPr/>
        </p:nvSpPr>
        <p:spPr>
          <a:xfrm>
            <a:off x="838200" y="4648200"/>
            <a:ext cx="1600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DBMS</a:t>
            </a:r>
          </a:p>
        </p:txBody>
      </p:sp>
      <p:sp>
        <p:nvSpPr>
          <p:cNvPr id="7" name="Rectangle 6"/>
          <p:cNvSpPr/>
          <p:nvPr/>
        </p:nvSpPr>
        <p:spPr>
          <a:xfrm>
            <a:off x="381000" y="3352800"/>
            <a:ext cx="2667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 Programs</a:t>
            </a:r>
          </a:p>
        </p:txBody>
      </p:sp>
      <p:sp>
        <p:nvSpPr>
          <p:cNvPr id="8" name="Rectangle 7"/>
          <p:cNvSpPr/>
          <p:nvPr/>
        </p:nvSpPr>
        <p:spPr>
          <a:xfrm>
            <a:off x="2362200" y="53340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to get</a:t>
            </a:r>
          </a:p>
        </p:txBody>
      </p:sp>
      <p:sp>
        <p:nvSpPr>
          <p:cNvPr id="9" name="Rectangle 8"/>
          <p:cNvSpPr/>
          <p:nvPr/>
        </p:nvSpPr>
        <p:spPr>
          <a:xfrm>
            <a:off x="2362200" y="40386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to get</a:t>
            </a:r>
          </a:p>
        </p:txBody>
      </p:sp>
      <p:sp>
        <p:nvSpPr>
          <p:cNvPr id="10" name="Oval 9"/>
          <p:cNvSpPr/>
          <p:nvPr/>
        </p:nvSpPr>
        <p:spPr>
          <a:xfrm>
            <a:off x="6629400" y="5791200"/>
            <a:ext cx="1905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Database Designers</a:t>
            </a:r>
          </a:p>
        </p:txBody>
      </p:sp>
      <p:sp>
        <p:nvSpPr>
          <p:cNvPr id="11" name="Oval 10"/>
          <p:cNvSpPr/>
          <p:nvPr/>
        </p:nvSpPr>
        <p:spPr>
          <a:xfrm>
            <a:off x="6248400" y="4419600"/>
            <a:ext cx="2590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Database Administrators</a:t>
            </a:r>
          </a:p>
        </p:txBody>
      </p:sp>
      <p:sp>
        <p:nvSpPr>
          <p:cNvPr id="12" name="Oval 11"/>
          <p:cNvSpPr/>
          <p:nvPr/>
        </p:nvSpPr>
        <p:spPr>
          <a:xfrm>
            <a:off x="6629400" y="3200400"/>
            <a:ext cx="2057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 Developers</a:t>
            </a:r>
          </a:p>
        </p:txBody>
      </p:sp>
      <p:sp>
        <p:nvSpPr>
          <p:cNvPr id="13" name="Oval 12"/>
          <p:cNvSpPr/>
          <p:nvPr/>
        </p:nvSpPr>
        <p:spPr>
          <a:xfrm>
            <a:off x="5029200" y="2819400"/>
            <a:ext cx="1371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End Users</a:t>
            </a:r>
          </a:p>
        </p:txBody>
      </p:sp>
      <p:cxnSp>
        <p:nvCxnSpPr>
          <p:cNvPr id="15" name="Straight Arrow Connector 14"/>
          <p:cNvCxnSpPr/>
          <p:nvPr/>
        </p:nvCxnSpPr>
        <p:spPr>
          <a:xfrm flipH="1">
            <a:off x="2514600" y="6248400"/>
            <a:ext cx="3962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Rectangle 15"/>
          <p:cNvSpPr/>
          <p:nvPr/>
        </p:nvSpPr>
        <p:spPr>
          <a:xfrm>
            <a:off x="3886200" y="6248400"/>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Design</a:t>
            </a:r>
            <a:endParaRPr lang="en-US" sz="1600" dirty="0"/>
          </a:p>
        </p:txBody>
      </p:sp>
      <p:cxnSp>
        <p:nvCxnSpPr>
          <p:cNvPr id="17" name="Straight Arrow Connector 16"/>
          <p:cNvCxnSpPr/>
          <p:nvPr/>
        </p:nvCxnSpPr>
        <p:spPr>
          <a:xfrm flipH="1">
            <a:off x="2590800" y="4876800"/>
            <a:ext cx="34290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Rectangle 17"/>
          <p:cNvSpPr/>
          <p:nvPr/>
        </p:nvSpPr>
        <p:spPr>
          <a:xfrm>
            <a:off x="3962400" y="48768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Maintain</a:t>
            </a:r>
          </a:p>
        </p:txBody>
      </p:sp>
      <p:cxnSp>
        <p:nvCxnSpPr>
          <p:cNvPr id="20" name="Straight Arrow Connector 19"/>
          <p:cNvCxnSpPr/>
          <p:nvPr/>
        </p:nvCxnSpPr>
        <p:spPr>
          <a:xfrm flipH="1">
            <a:off x="3124200" y="3581400"/>
            <a:ext cx="32766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4495800" y="35814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Develop</a:t>
            </a:r>
            <a:endParaRPr lang="en-US" sz="1600" dirty="0"/>
          </a:p>
        </p:txBody>
      </p:sp>
      <p:cxnSp>
        <p:nvCxnSpPr>
          <p:cNvPr id="25" name="Elbow Connector 24"/>
          <p:cNvCxnSpPr>
            <a:endCxn id="13" idx="2"/>
          </p:cNvCxnSpPr>
          <p:nvPr/>
        </p:nvCxnSpPr>
        <p:spPr>
          <a:xfrm flipV="1">
            <a:off x="3048000" y="3048000"/>
            <a:ext cx="1981200" cy="304800"/>
          </a:xfrm>
          <a:prstGeom prst="bentConnector3">
            <a:avLst>
              <a:gd name="adj1" fmla="val 5000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895600" y="29718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Interact</a:t>
            </a:r>
            <a:endParaRPr lang="en-US" sz="1600" dirty="0"/>
          </a:p>
        </p:txBody>
      </p:sp>
      <p:cxnSp>
        <p:nvCxnSpPr>
          <p:cNvPr id="29" name="Straight Arrow Connector 28"/>
          <p:cNvCxnSpPr/>
          <p:nvPr/>
        </p:nvCxnSpPr>
        <p:spPr>
          <a:xfrm flipH="1" flipV="1">
            <a:off x="5410200" y="3962400"/>
            <a:ext cx="1219200" cy="533400"/>
          </a:xfrm>
          <a:prstGeom prst="straightConnector1">
            <a:avLst/>
          </a:prstGeom>
          <a:ln>
            <a:prstDash val="sysDash"/>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flipH="1">
            <a:off x="4876800" y="5334000"/>
            <a:ext cx="1752600" cy="762000"/>
          </a:xfrm>
          <a:prstGeom prst="straightConnector1">
            <a:avLst/>
          </a:prstGeom>
          <a:ln>
            <a:prstDash val="sysDash"/>
            <a:tailEnd type="triangle"/>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1524000" y="3810000"/>
            <a:ext cx="0" cy="838200"/>
          </a:xfrm>
          <a:prstGeom prst="line">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1600200" y="5105400"/>
            <a:ext cx="0" cy="685800"/>
          </a:xfrm>
          <a:prstGeom prst="line">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7670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ircle(in)">
                                      <p:cBhvr>
                                        <p:cTn id="57" dur="2000"/>
                                        <p:tgtEl>
                                          <p:spTgt spid="17"/>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ircle(in)">
                                      <p:cBhvr>
                                        <p:cTn id="60" dur="2000"/>
                                        <p:tgtEl>
                                          <p:spTgt spid="18"/>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circle(in)">
                                      <p:cBhvr>
                                        <p:cTn id="63" dur="2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000"/>
                                        <p:tgtEl>
                                          <p:spTgt spid="41"/>
                                        </p:tgtEl>
                                      </p:cBhvr>
                                    </p:animEffect>
                                    <p:anim calcmode="lin" valueType="num">
                                      <p:cBhvr>
                                        <p:cTn id="69" dur="1000" fill="hold"/>
                                        <p:tgtEl>
                                          <p:spTgt spid="41"/>
                                        </p:tgtEl>
                                        <p:attrNameLst>
                                          <p:attrName>ppt_x</p:attrName>
                                        </p:attrNameLst>
                                      </p:cBhvr>
                                      <p:tavLst>
                                        <p:tav tm="0">
                                          <p:val>
                                            <p:strVal val="#ppt_x"/>
                                          </p:val>
                                        </p:tav>
                                        <p:tav tm="100000">
                                          <p:val>
                                            <p:strVal val="#ppt_x"/>
                                          </p:val>
                                        </p:tav>
                                      </p:tavLst>
                                    </p:anim>
                                    <p:anim calcmode="lin" valueType="num">
                                      <p:cBhvr>
                                        <p:cTn id="70" dur="1000" fill="hold"/>
                                        <p:tgtEl>
                                          <p:spTgt spid="4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1000"/>
                                        <p:tgtEl>
                                          <p:spTgt spid="5"/>
                                        </p:tgtEl>
                                      </p:cBhvr>
                                    </p:animEffect>
                                    <p:anim calcmode="lin" valueType="num">
                                      <p:cBhvr>
                                        <p:cTn id="79" dur="1000" fill="hold"/>
                                        <p:tgtEl>
                                          <p:spTgt spid="5"/>
                                        </p:tgtEl>
                                        <p:attrNameLst>
                                          <p:attrName>ppt_x</p:attrName>
                                        </p:attrNameLst>
                                      </p:cBhvr>
                                      <p:tavLst>
                                        <p:tav tm="0">
                                          <p:val>
                                            <p:strVal val="#ppt_x"/>
                                          </p:val>
                                        </p:tav>
                                        <p:tav tm="100000">
                                          <p:val>
                                            <p:strVal val="#ppt_x"/>
                                          </p:val>
                                        </p:tav>
                                      </p:tavLst>
                                    </p:anim>
                                    <p:anim calcmode="lin" valueType="num">
                                      <p:cBhvr>
                                        <p:cTn id="8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circle(in)">
                                      <p:cBhvr>
                                        <p:cTn id="85" dur="2000"/>
                                        <p:tgtEl>
                                          <p:spTgt spid="15"/>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circle(in)">
                                      <p:cBhvr>
                                        <p:cTn id="88" dur="2000"/>
                                        <p:tgtEl>
                                          <p:spTgt spid="16"/>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circle(in)">
                                      <p:cBhvr>
                                        <p:cTn id="91" dur="2000"/>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down)">
                                      <p:cBhvr>
                                        <p:cTn id="96" dur="580">
                                          <p:stCondLst>
                                            <p:cond delay="0"/>
                                          </p:stCondLst>
                                        </p:cTn>
                                        <p:tgtEl>
                                          <p:spTgt spid="29"/>
                                        </p:tgtEl>
                                      </p:cBhvr>
                                    </p:animEffect>
                                    <p:anim calcmode="lin" valueType="num">
                                      <p:cBhvr>
                                        <p:cTn id="97"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2" dur="26">
                                          <p:stCondLst>
                                            <p:cond delay="650"/>
                                          </p:stCondLst>
                                        </p:cTn>
                                        <p:tgtEl>
                                          <p:spTgt spid="29"/>
                                        </p:tgtEl>
                                      </p:cBhvr>
                                      <p:to x="100000" y="60000"/>
                                    </p:animScale>
                                    <p:animScale>
                                      <p:cBhvr>
                                        <p:cTn id="103" dur="166" decel="50000">
                                          <p:stCondLst>
                                            <p:cond delay="676"/>
                                          </p:stCondLst>
                                        </p:cTn>
                                        <p:tgtEl>
                                          <p:spTgt spid="29"/>
                                        </p:tgtEl>
                                      </p:cBhvr>
                                      <p:to x="100000" y="100000"/>
                                    </p:animScale>
                                    <p:animScale>
                                      <p:cBhvr>
                                        <p:cTn id="104" dur="26">
                                          <p:stCondLst>
                                            <p:cond delay="1312"/>
                                          </p:stCondLst>
                                        </p:cTn>
                                        <p:tgtEl>
                                          <p:spTgt spid="29"/>
                                        </p:tgtEl>
                                      </p:cBhvr>
                                      <p:to x="100000" y="80000"/>
                                    </p:animScale>
                                    <p:animScale>
                                      <p:cBhvr>
                                        <p:cTn id="105" dur="166" decel="50000">
                                          <p:stCondLst>
                                            <p:cond delay="1338"/>
                                          </p:stCondLst>
                                        </p:cTn>
                                        <p:tgtEl>
                                          <p:spTgt spid="29"/>
                                        </p:tgtEl>
                                      </p:cBhvr>
                                      <p:to x="100000" y="100000"/>
                                    </p:animScale>
                                    <p:animScale>
                                      <p:cBhvr>
                                        <p:cTn id="106" dur="26">
                                          <p:stCondLst>
                                            <p:cond delay="1642"/>
                                          </p:stCondLst>
                                        </p:cTn>
                                        <p:tgtEl>
                                          <p:spTgt spid="29"/>
                                        </p:tgtEl>
                                      </p:cBhvr>
                                      <p:to x="100000" y="90000"/>
                                    </p:animScale>
                                    <p:animScale>
                                      <p:cBhvr>
                                        <p:cTn id="107" dur="166" decel="50000">
                                          <p:stCondLst>
                                            <p:cond delay="1668"/>
                                          </p:stCondLst>
                                        </p:cTn>
                                        <p:tgtEl>
                                          <p:spTgt spid="29"/>
                                        </p:tgtEl>
                                      </p:cBhvr>
                                      <p:to x="100000" y="100000"/>
                                    </p:animScale>
                                    <p:animScale>
                                      <p:cBhvr>
                                        <p:cTn id="108" dur="26">
                                          <p:stCondLst>
                                            <p:cond delay="1808"/>
                                          </p:stCondLst>
                                        </p:cTn>
                                        <p:tgtEl>
                                          <p:spTgt spid="29"/>
                                        </p:tgtEl>
                                      </p:cBhvr>
                                      <p:to x="100000" y="95000"/>
                                    </p:animScale>
                                    <p:animScale>
                                      <p:cBhvr>
                                        <p:cTn id="109" dur="166" decel="50000">
                                          <p:stCondLst>
                                            <p:cond delay="1834"/>
                                          </p:stCondLst>
                                        </p:cTn>
                                        <p:tgtEl>
                                          <p:spTgt spid="29"/>
                                        </p:tgtEl>
                                      </p:cBhvr>
                                      <p:to x="100000" y="100000"/>
                                    </p:animScale>
                                  </p:childTnLst>
                                </p:cTn>
                              </p:par>
                              <p:par>
                                <p:cTn id="110" presetID="26" presetClass="entr" presetSubtype="0" fill="hold"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wipe(down)">
                                      <p:cBhvr>
                                        <p:cTn id="112" dur="580">
                                          <p:stCondLst>
                                            <p:cond delay="0"/>
                                          </p:stCondLst>
                                        </p:cTn>
                                        <p:tgtEl>
                                          <p:spTgt spid="31"/>
                                        </p:tgtEl>
                                      </p:cBhvr>
                                    </p:animEffect>
                                    <p:anim calcmode="lin" valueType="num">
                                      <p:cBhvr>
                                        <p:cTn id="113"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18" dur="26">
                                          <p:stCondLst>
                                            <p:cond delay="650"/>
                                          </p:stCondLst>
                                        </p:cTn>
                                        <p:tgtEl>
                                          <p:spTgt spid="31"/>
                                        </p:tgtEl>
                                      </p:cBhvr>
                                      <p:to x="100000" y="60000"/>
                                    </p:animScale>
                                    <p:animScale>
                                      <p:cBhvr>
                                        <p:cTn id="119" dur="166" decel="50000">
                                          <p:stCondLst>
                                            <p:cond delay="676"/>
                                          </p:stCondLst>
                                        </p:cTn>
                                        <p:tgtEl>
                                          <p:spTgt spid="31"/>
                                        </p:tgtEl>
                                      </p:cBhvr>
                                      <p:to x="100000" y="100000"/>
                                    </p:animScale>
                                    <p:animScale>
                                      <p:cBhvr>
                                        <p:cTn id="120" dur="26">
                                          <p:stCondLst>
                                            <p:cond delay="1312"/>
                                          </p:stCondLst>
                                        </p:cTn>
                                        <p:tgtEl>
                                          <p:spTgt spid="31"/>
                                        </p:tgtEl>
                                      </p:cBhvr>
                                      <p:to x="100000" y="80000"/>
                                    </p:animScale>
                                    <p:animScale>
                                      <p:cBhvr>
                                        <p:cTn id="121" dur="166" decel="50000">
                                          <p:stCondLst>
                                            <p:cond delay="1338"/>
                                          </p:stCondLst>
                                        </p:cTn>
                                        <p:tgtEl>
                                          <p:spTgt spid="31"/>
                                        </p:tgtEl>
                                      </p:cBhvr>
                                      <p:to x="100000" y="100000"/>
                                    </p:animScale>
                                    <p:animScale>
                                      <p:cBhvr>
                                        <p:cTn id="122" dur="26">
                                          <p:stCondLst>
                                            <p:cond delay="1642"/>
                                          </p:stCondLst>
                                        </p:cTn>
                                        <p:tgtEl>
                                          <p:spTgt spid="31"/>
                                        </p:tgtEl>
                                      </p:cBhvr>
                                      <p:to x="100000" y="90000"/>
                                    </p:animScale>
                                    <p:animScale>
                                      <p:cBhvr>
                                        <p:cTn id="123" dur="166" decel="50000">
                                          <p:stCondLst>
                                            <p:cond delay="1668"/>
                                          </p:stCondLst>
                                        </p:cTn>
                                        <p:tgtEl>
                                          <p:spTgt spid="31"/>
                                        </p:tgtEl>
                                      </p:cBhvr>
                                      <p:to x="100000" y="100000"/>
                                    </p:animScale>
                                    <p:animScale>
                                      <p:cBhvr>
                                        <p:cTn id="124" dur="26">
                                          <p:stCondLst>
                                            <p:cond delay="1808"/>
                                          </p:stCondLst>
                                        </p:cTn>
                                        <p:tgtEl>
                                          <p:spTgt spid="31"/>
                                        </p:tgtEl>
                                      </p:cBhvr>
                                      <p:to x="100000" y="95000"/>
                                    </p:animScale>
                                    <p:animScale>
                                      <p:cBhvr>
                                        <p:cTn id="125"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6" grpId="0"/>
      <p:bldP spid="18" grpId="0"/>
      <p:bldP spid="21"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altLang="en-US"/>
          </a:p>
        </p:txBody>
      </p:sp>
      <p:sp>
        <p:nvSpPr>
          <p:cNvPr id="28675" name="Rectangle 3"/>
          <p:cNvSpPr>
            <a:spLocks noGrp="1" noChangeArrowheads="1"/>
          </p:cNvSpPr>
          <p:nvPr>
            <p:ph type="body" idx="1"/>
          </p:nvPr>
        </p:nvSpPr>
        <p:spPr/>
        <p:txBody>
          <a:bodyPr>
            <a:normAutofit lnSpcReduction="10000"/>
          </a:bodyPr>
          <a:lstStyle/>
          <a:p>
            <a:pPr eaLnBrk="1" hangingPunct="1">
              <a:lnSpc>
                <a:spcPct val="90000"/>
              </a:lnSpc>
              <a:buFont typeface="Wingdings" panose="05000000000000000000" pitchFamily="2" charset="2"/>
              <a:buNone/>
            </a:pPr>
            <a:br>
              <a:rPr lang="en-US" altLang="en-US" sz="5200" b="1" dirty="0">
                <a:solidFill>
                  <a:schemeClr val="folHlink"/>
                </a:solidFill>
              </a:rPr>
            </a:br>
            <a:r>
              <a:rPr lang="en-US" altLang="en-US" sz="5200" b="1" dirty="0">
                <a:solidFill>
                  <a:schemeClr val="folHlink"/>
                </a:solidFill>
              </a:rPr>
              <a:t>AND THAT IS 				FAREWELL TO </a:t>
            </a:r>
          </a:p>
          <a:p>
            <a:pPr eaLnBrk="1" hangingPunct="1">
              <a:lnSpc>
                <a:spcPct val="90000"/>
              </a:lnSpc>
              <a:buFont typeface="Wingdings" panose="05000000000000000000" pitchFamily="2" charset="2"/>
              <a:buNone/>
            </a:pPr>
            <a:r>
              <a:rPr lang="en-US" altLang="en-US" sz="5200" b="1" dirty="0">
                <a:solidFill>
                  <a:schemeClr val="folHlink"/>
                </a:solidFill>
              </a:rPr>
              <a:t>	DAY THREE-FOUR </a:t>
            </a:r>
            <a:r>
              <a:rPr lang="en-US" altLang="en-US" sz="5200" b="1" dirty="0">
                <a:solidFill>
                  <a:schemeClr val="folHlink"/>
                </a:solidFill>
                <a:sym typeface="Wingdings" panose="05000000000000000000" pitchFamily="2" charset="2"/>
              </a:rPr>
              <a:t></a:t>
            </a:r>
            <a:endParaRPr lang="en-US" altLang="en-US" sz="5200" b="1" dirty="0">
              <a:solidFill>
                <a:schemeClr val="folHlink"/>
              </a:solidFill>
            </a:endParaRPr>
          </a:p>
          <a:p>
            <a:pPr algn="ctr" eaLnBrk="1" hangingPunct="1">
              <a:lnSpc>
                <a:spcPct val="90000"/>
              </a:lnSpc>
              <a:buFont typeface="Wingdings" panose="05000000000000000000" pitchFamily="2" charset="2"/>
              <a:buNone/>
            </a:pPr>
            <a:endParaRPr lang="en-US" altLang="en-US" sz="5200" b="1" dirty="0">
              <a:solidFill>
                <a:schemeClr val="folHlink"/>
              </a:solidFill>
            </a:endParaRPr>
          </a:p>
          <a:p>
            <a:pPr algn="ctr" eaLnBrk="1" hangingPunct="1">
              <a:lnSpc>
                <a:spcPct val="90000"/>
              </a:lnSpc>
              <a:buFont typeface="Wingdings" panose="05000000000000000000" pitchFamily="2" charset="2"/>
              <a:buNone/>
            </a:pPr>
            <a:endParaRPr lang="en-US" altLang="en-US" sz="3600" dirty="0">
              <a:solidFill>
                <a:schemeClr val="folHlink"/>
              </a:solidFill>
            </a:endParaRPr>
          </a:p>
        </p:txBody>
      </p:sp>
    </p:spTree>
    <p:extLst>
      <p:ext uri="{BB962C8B-B14F-4D97-AF65-F5344CB8AC3E}">
        <p14:creationId xmlns:p14="http://schemas.microsoft.com/office/powerpoint/2010/main" val="32879243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a:t>RECAP</a:t>
            </a:r>
          </a:p>
        </p:txBody>
      </p:sp>
      <p:sp>
        <p:nvSpPr>
          <p:cNvPr id="30723" name="Content Placeholder 2"/>
          <p:cNvSpPr>
            <a:spLocks noGrp="1"/>
          </p:cNvSpPr>
          <p:nvPr>
            <p:ph idx="1"/>
          </p:nvPr>
        </p:nvSpPr>
        <p:spPr/>
        <p:txBody>
          <a:bodyPr/>
          <a:lstStyle/>
          <a:p>
            <a:r>
              <a:rPr lang="en-GB" altLang="en-US" dirty="0"/>
              <a:t>MY NAME IS………..</a:t>
            </a:r>
          </a:p>
          <a:p>
            <a:endParaRPr lang="en-GB" altLang="en-US" dirty="0"/>
          </a:p>
          <a:p>
            <a:endParaRPr lang="en-GB" altLang="en-US" dirty="0"/>
          </a:p>
          <a:p>
            <a:r>
              <a:rPr lang="en-GB" altLang="en-US" dirty="0"/>
              <a:t>I REMEMBER………</a:t>
            </a:r>
          </a:p>
        </p:txBody>
      </p:sp>
    </p:spTree>
    <p:extLst>
      <p:ext uri="{BB962C8B-B14F-4D97-AF65-F5344CB8AC3E}">
        <p14:creationId xmlns:p14="http://schemas.microsoft.com/office/powerpoint/2010/main" val="200279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circle(in)">
                                      <p:cBhvr>
                                        <p:cTn id="7" dur="20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23">
                                            <p:txEl>
                                              <p:pRg st="3" end="3"/>
                                            </p:txEl>
                                          </p:spTgt>
                                        </p:tgtEl>
                                        <p:attrNameLst>
                                          <p:attrName>style.visibility</p:attrName>
                                        </p:attrNameLst>
                                      </p:cBhvr>
                                      <p:to>
                                        <p:strVal val="visible"/>
                                      </p:to>
                                    </p:set>
                                    <p:animEffect transition="in" filter="barn(inVertical)">
                                      <p:cBhvr>
                                        <p:cTn id="12"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a:t>Objectives of Today’s Lecture</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562633"/>
              </p:ext>
            </p:extLst>
          </p:nvPr>
        </p:nvGraphicFramePr>
        <p:xfrm>
          <a:off x="4495800" y="990600"/>
          <a:ext cx="425767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18436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graphicEl>
                                              <a:dgm id="{4A211BB0-F835-4E86-B266-18691425E5E9}"/>
                                            </p:graphicEl>
                                          </p:spTgt>
                                        </p:tgtEl>
                                        <p:attrNameLst>
                                          <p:attrName>style.visibility</p:attrName>
                                        </p:attrNameLst>
                                      </p:cBhvr>
                                      <p:to>
                                        <p:strVal val="visible"/>
                                      </p:to>
                                    </p:set>
                                    <p:animEffect transition="in" filter="circle(out)">
                                      <p:cBhvr>
                                        <p:cTn id="7" dur="750"/>
                                        <p:tgtEl>
                                          <p:spTgt spid="4">
                                            <p:graphicEl>
                                              <a:dgm id="{4A211BB0-F835-4E86-B266-18691425E5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graphicEl>
                                              <a:dgm id="{C2B51BD5-5A4F-4365-A76C-D59BBBE62C86}"/>
                                            </p:graphicEl>
                                          </p:spTgt>
                                        </p:tgtEl>
                                        <p:attrNameLst>
                                          <p:attrName>style.visibility</p:attrName>
                                        </p:attrNameLst>
                                      </p:cBhvr>
                                      <p:to>
                                        <p:strVal val="visible"/>
                                      </p:to>
                                    </p:set>
                                    <p:animEffect transition="in" filter="circle(out)">
                                      <p:cBhvr>
                                        <p:cTn id="12" dur="750"/>
                                        <p:tgtEl>
                                          <p:spTgt spid="4">
                                            <p:graphicEl>
                                              <a:dgm id="{C2B51BD5-5A4F-4365-A76C-D59BBBE62C8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graphicEl>
                                              <a:dgm id="{73A91614-9B3D-43BA-AA9F-AEAC86EAE993}"/>
                                            </p:graphicEl>
                                          </p:spTgt>
                                        </p:tgtEl>
                                        <p:attrNameLst>
                                          <p:attrName>style.visibility</p:attrName>
                                        </p:attrNameLst>
                                      </p:cBhvr>
                                      <p:to>
                                        <p:strVal val="visible"/>
                                      </p:to>
                                    </p:set>
                                    <p:animEffect transition="in" filter="circle(out)">
                                      <p:cBhvr>
                                        <p:cTn id="17" dur="750"/>
                                        <p:tgtEl>
                                          <p:spTgt spid="4">
                                            <p:graphicEl>
                                              <a:dgm id="{73A91614-9B3D-43BA-AA9F-AEAC86EAE99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graphicEl>
                                              <a:dgm id="{F0A5EA68-263D-4FB7-B774-F68EEBE0AB0A}"/>
                                            </p:graphicEl>
                                          </p:spTgt>
                                        </p:tgtEl>
                                        <p:attrNameLst>
                                          <p:attrName>style.visibility</p:attrName>
                                        </p:attrNameLst>
                                      </p:cBhvr>
                                      <p:to>
                                        <p:strVal val="visible"/>
                                      </p:to>
                                    </p:set>
                                    <p:animEffect transition="in" filter="circle(out)">
                                      <p:cBhvr>
                                        <p:cTn id="22" dur="750"/>
                                        <p:tgtEl>
                                          <p:spTgt spid="4">
                                            <p:graphicEl>
                                              <a:dgm id="{F0A5EA68-263D-4FB7-B774-F68EEBE0AB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Data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054289960"/>
              </p:ext>
            </p:extLst>
          </p:nvPr>
        </p:nvGraphicFramePr>
        <p:xfrm>
          <a:off x="712788" y="3011488"/>
          <a:ext cx="7716837" cy="338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48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graphicEl>
                                              <a:dgm id="{B109B6DC-330D-49F3-9576-A8A6FA94522E}"/>
                                            </p:graphicEl>
                                          </p:spTgt>
                                        </p:tgtEl>
                                        <p:attrNameLst>
                                          <p:attrName>style.visibility</p:attrName>
                                        </p:attrNameLst>
                                      </p:cBhvr>
                                      <p:to>
                                        <p:strVal val="visible"/>
                                      </p:to>
                                    </p:set>
                                    <p:animEffect transition="in" filter="fade">
                                      <p:cBhvr>
                                        <p:cTn id="7" dur="1000"/>
                                        <p:tgtEl>
                                          <p:spTgt spid="10">
                                            <p:graphicEl>
                                              <a:dgm id="{B109B6DC-330D-49F3-9576-A8A6FA94522E}"/>
                                            </p:graphicEl>
                                          </p:spTgt>
                                        </p:tgtEl>
                                      </p:cBhvr>
                                    </p:animEffect>
                                    <p:anim calcmode="lin" valueType="num">
                                      <p:cBhvr>
                                        <p:cTn id="8" dur="1000" fill="hold"/>
                                        <p:tgtEl>
                                          <p:spTgt spid="10">
                                            <p:graphicEl>
                                              <a:dgm id="{B109B6DC-330D-49F3-9576-A8A6FA94522E}"/>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dgm id="{B109B6DC-330D-49F3-9576-A8A6FA94522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graphicEl>
                                              <a:dgm id="{BA7B05BD-2F56-476C-9FAF-8CC7843BE4FF}"/>
                                            </p:graphicEl>
                                          </p:spTgt>
                                        </p:tgtEl>
                                        <p:attrNameLst>
                                          <p:attrName>style.visibility</p:attrName>
                                        </p:attrNameLst>
                                      </p:cBhvr>
                                      <p:to>
                                        <p:strVal val="visible"/>
                                      </p:to>
                                    </p:set>
                                    <p:animEffect transition="in" filter="fade">
                                      <p:cBhvr>
                                        <p:cTn id="14" dur="1000"/>
                                        <p:tgtEl>
                                          <p:spTgt spid="10">
                                            <p:graphicEl>
                                              <a:dgm id="{BA7B05BD-2F56-476C-9FAF-8CC7843BE4FF}"/>
                                            </p:graphicEl>
                                          </p:spTgt>
                                        </p:tgtEl>
                                      </p:cBhvr>
                                    </p:animEffect>
                                    <p:anim calcmode="lin" valueType="num">
                                      <p:cBhvr>
                                        <p:cTn id="15" dur="1000" fill="hold"/>
                                        <p:tgtEl>
                                          <p:spTgt spid="10">
                                            <p:graphicEl>
                                              <a:dgm id="{BA7B05BD-2F56-476C-9FAF-8CC7843BE4FF}"/>
                                            </p:graphicEl>
                                          </p:spTgt>
                                        </p:tgtEl>
                                        <p:attrNameLst>
                                          <p:attrName>ppt_x</p:attrName>
                                        </p:attrNameLst>
                                      </p:cBhvr>
                                      <p:tavLst>
                                        <p:tav tm="0">
                                          <p:val>
                                            <p:strVal val="#ppt_x"/>
                                          </p:val>
                                        </p:tav>
                                        <p:tav tm="100000">
                                          <p:val>
                                            <p:strVal val="#ppt_x"/>
                                          </p:val>
                                        </p:tav>
                                      </p:tavLst>
                                    </p:anim>
                                    <p:anim calcmode="lin" valueType="num">
                                      <p:cBhvr>
                                        <p:cTn id="16" dur="1000" fill="hold"/>
                                        <p:tgtEl>
                                          <p:spTgt spid="10">
                                            <p:graphicEl>
                                              <a:dgm id="{BA7B05BD-2F56-476C-9FAF-8CC7843BE4F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graphicEl>
                                              <a:dgm id="{435362A0-B045-413B-836A-150D69D0A03B}"/>
                                            </p:graphicEl>
                                          </p:spTgt>
                                        </p:tgtEl>
                                        <p:attrNameLst>
                                          <p:attrName>style.visibility</p:attrName>
                                        </p:attrNameLst>
                                      </p:cBhvr>
                                      <p:to>
                                        <p:strVal val="visible"/>
                                      </p:to>
                                    </p:set>
                                    <p:animEffect transition="in" filter="fade">
                                      <p:cBhvr>
                                        <p:cTn id="21" dur="1000"/>
                                        <p:tgtEl>
                                          <p:spTgt spid="10">
                                            <p:graphicEl>
                                              <a:dgm id="{435362A0-B045-413B-836A-150D69D0A03B}"/>
                                            </p:graphicEl>
                                          </p:spTgt>
                                        </p:tgtEl>
                                      </p:cBhvr>
                                    </p:animEffect>
                                    <p:anim calcmode="lin" valueType="num">
                                      <p:cBhvr>
                                        <p:cTn id="22" dur="1000" fill="hold"/>
                                        <p:tgtEl>
                                          <p:spTgt spid="10">
                                            <p:graphicEl>
                                              <a:dgm id="{435362A0-B045-413B-836A-150D69D0A03B}"/>
                                            </p:graphicEl>
                                          </p:spTgt>
                                        </p:tgtEl>
                                        <p:attrNameLst>
                                          <p:attrName>ppt_x</p:attrName>
                                        </p:attrNameLst>
                                      </p:cBhvr>
                                      <p:tavLst>
                                        <p:tav tm="0">
                                          <p:val>
                                            <p:strVal val="#ppt_x"/>
                                          </p:val>
                                        </p:tav>
                                        <p:tav tm="100000">
                                          <p:val>
                                            <p:strVal val="#ppt_x"/>
                                          </p:val>
                                        </p:tav>
                                      </p:tavLst>
                                    </p:anim>
                                    <p:anim calcmode="lin" valueType="num">
                                      <p:cBhvr>
                                        <p:cTn id="23" dur="1000" fill="hold"/>
                                        <p:tgtEl>
                                          <p:spTgt spid="10">
                                            <p:graphicEl>
                                              <a:dgm id="{435362A0-B045-413B-836A-150D69D0A03B}"/>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graphicEl>
                                              <a:dgm id="{758672CF-BA45-4212-8FB2-D0C6B0C2D79C}"/>
                                            </p:graphicEl>
                                          </p:spTgt>
                                        </p:tgtEl>
                                        <p:attrNameLst>
                                          <p:attrName>style.visibility</p:attrName>
                                        </p:attrNameLst>
                                      </p:cBhvr>
                                      <p:to>
                                        <p:strVal val="visible"/>
                                      </p:to>
                                    </p:set>
                                    <p:animEffect transition="in" filter="fade">
                                      <p:cBhvr>
                                        <p:cTn id="28" dur="1000"/>
                                        <p:tgtEl>
                                          <p:spTgt spid="10">
                                            <p:graphicEl>
                                              <a:dgm id="{758672CF-BA45-4212-8FB2-D0C6B0C2D79C}"/>
                                            </p:graphicEl>
                                          </p:spTgt>
                                        </p:tgtEl>
                                      </p:cBhvr>
                                    </p:animEffect>
                                    <p:anim calcmode="lin" valueType="num">
                                      <p:cBhvr>
                                        <p:cTn id="29" dur="1000" fill="hold"/>
                                        <p:tgtEl>
                                          <p:spTgt spid="10">
                                            <p:graphicEl>
                                              <a:dgm id="{758672CF-BA45-4212-8FB2-D0C6B0C2D79C}"/>
                                            </p:graphicEl>
                                          </p:spTgt>
                                        </p:tgtEl>
                                        <p:attrNameLst>
                                          <p:attrName>ppt_x</p:attrName>
                                        </p:attrNameLst>
                                      </p:cBhvr>
                                      <p:tavLst>
                                        <p:tav tm="0">
                                          <p:val>
                                            <p:strVal val="#ppt_x"/>
                                          </p:val>
                                        </p:tav>
                                        <p:tav tm="100000">
                                          <p:val>
                                            <p:strVal val="#ppt_x"/>
                                          </p:val>
                                        </p:tav>
                                      </p:tavLst>
                                    </p:anim>
                                    <p:anim calcmode="lin" valueType="num">
                                      <p:cBhvr>
                                        <p:cTn id="30" dur="1000" fill="hold"/>
                                        <p:tgtEl>
                                          <p:spTgt spid="10">
                                            <p:graphicEl>
                                              <a:dgm id="{758672CF-BA45-4212-8FB2-D0C6B0C2D79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12788" y="1371600"/>
            <a:ext cx="8126412" cy="1447800"/>
          </a:xfrm>
        </p:spPr>
        <p:txBody>
          <a:bodyPr/>
          <a:lstStyle/>
          <a:p>
            <a:r>
              <a:rPr lang="en-US" dirty="0"/>
              <a:t>Real World Data </a:t>
            </a:r>
            <a:endParaRPr lang="en-GB" altLang="en-US" dirty="0"/>
          </a:p>
        </p:txBody>
      </p:sp>
      <p:sp>
        <p:nvSpPr>
          <p:cNvPr id="3" name="Content Placeholder 2"/>
          <p:cNvSpPr>
            <a:spLocks noGrp="1"/>
          </p:cNvSpPr>
          <p:nvPr>
            <p:ph idx="1"/>
          </p:nvPr>
        </p:nvSpPr>
        <p:spPr>
          <a:xfrm>
            <a:off x="712788" y="3012142"/>
            <a:ext cx="7716838" cy="3845858"/>
          </a:xfrm>
        </p:spPr>
        <p:txBody>
          <a:bodyPr>
            <a:normAutofit/>
          </a:bodyPr>
          <a:lstStyle/>
          <a:p>
            <a:r>
              <a:rPr lang="en-US" dirty="0"/>
              <a:t>Level of data at which entities or objects exist in reality.</a:t>
            </a:r>
          </a:p>
          <a:p>
            <a:r>
              <a:rPr lang="en-US" dirty="0"/>
              <a:t> It means that any object existing in reality have a name and other identifiable attributes through which we can identify that specific object or entity. </a:t>
            </a:r>
          </a:p>
          <a:p>
            <a:pPr marL="0" indent="0">
              <a:buNone/>
            </a:pPr>
            <a:br>
              <a:rPr lang="en-US" dirty="0"/>
            </a:br>
            <a:r>
              <a:rPr lang="en-US" dirty="0"/>
              <a:t>Example: Student, Class/BCSE 4</a:t>
            </a:r>
          </a:p>
        </p:txBody>
      </p:sp>
    </p:spTree>
    <p:extLst>
      <p:ext uri="{BB962C8B-B14F-4D97-AF65-F5344CB8AC3E}">
        <p14:creationId xmlns:p14="http://schemas.microsoft.com/office/powerpoint/2010/main" val="261519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 Data </a:t>
            </a:r>
          </a:p>
        </p:txBody>
      </p:sp>
      <p:sp>
        <p:nvSpPr>
          <p:cNvPr id="3" name="Content Placeholder 2"/>
          <p:cNvSpPr>
            <a:spLocks noGrp="1"/>
          </p:cNvSpPr>
          <p:nvPr>
            <p:ph idx="1"/>
          </p:nvPr>
        </p:nvSpPr>
        <p:spPr>
          <a:xfrm>
            <a:off x="712788" y="3012142"/>
            <a:ext cx="7716838" cy="3845858"/>
          </a:xfrm>
        </p:spPr>
        <p:txBody>
          <a:bodyPr>
            <a:normAutofit fontScale="77500" lnSpcReduction="20000"/>
          </a:bodyPr>
          <a:lstStyle/>
          <a:p>
            <a:r>
              <a:rPr lang="en-US" dirty="0"/>
              <a:t>Data about data </a:t>
            </a:r>
          </a:p>
          <a:p>
            <a:r>
              <a:rPr lang="en-US" dirty="0"/>
              <a:t>For storage of the data related to any entity or object existing at real world level.</a:t>
            </a:r>
          </a:p>
          <a:p>
            <a:r>
              <a:rPr lang="en-US" dirty="0"/>
              <a:t>We define the way the data will be stored in the database. This is called Meta data. Meta data is also known as schema for the real world data. It tells that what type of data will be stored in the database, what will be size of a certain attribute of the real world data, how many and what attributes will be used to store the data about the entity in the database. </a:t>
            </a:r>
          </a:p>
          <a:p>
            <a:r>
              <a:rPr lang="en-US" dirty="0"/>
              <a:t>Example: Name , Character Type, 25 character size field; DOB, Date type, 8 bytes size; Class, Alpha Numeric, 8 byte size field </a:t>
            </a:r>
          </a:p>
        </p:txBody>
      </p:sp>
    </p:spTree>
    <p:extLst>
      <p:ext uri="{BB962C8B-B14F-4D97-AF65-F5344CB8AC3E}">
        <p14:creationId xmlns:p14="http://schemas.microsoft.com/office/powerpoint/2010/main" val="290361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278812" cy="1447800"/>
          </a:xfrm>
        </p:spPr>
        <p:txBody>
          <a:bodyPr/>
          <a:lstStyle/>
          <a:p>
            <a:r>
              <a:rPr lang="en-US" dirty="0"/>
              <a:t>Data Occurrence/Existence</a:t>
            </a:r>
          </a:p>
        </p:txBody>
      </p:sp>
      <p:sp>
        <p:nvSpPr>
          <p:cNvPr id="3" name="Content Placeholder 2"/>
          <p:cNvSpPr>
            <a:spLocks noGrp="1"/>
          </p:cNvSpPr>
          <p:nvPr>
            <p:ph idx="1"/>
          </p:nvPr>
        </p:nvSpPr>
        <p:spPr>
          <a:xfrm>
            <a:off x="712788" y="3012142"/>
            <a:ext cx="7716838" cy="3693458"/>
          </a:xfrm>
        </p:spPr>
        <p:txBody>
          <a:bodyPr>
            <a:normAutofit/>
          </a:bodyPr>
          <a:lstStyle/>
          <a:p>
            <a:r>
              <a:rPr lang="en-US" dirty="0"/>
              <a:t>The existence of the data level shows the actual data regarding the entities as real world level according to the rules defined at the Meta Data level. </a:t>
            </a:r>
          </a:p>
          <a:p>
            <a:r>
              <a:rPr lang="en-US" dirty="0"/>
              <a:t>Example: According to the definition given in the Meta data level the Actual data or Data occurrence for the entity in the real world level is shown below: Name DOB Class Ali 20/8/1996 BCSE-4; Amir 22/3/1994 BCSE-4 </a:t>
            </a:r>
          </a:p>
        </p:txBody>
      </p:sp>
    </p:spTree>
    <p:extLst>
      <p:ext uri="{BB962C8B-B14F-4D97-AF65-F5344CB8AC3E}">
        <p14:creationId xmlns:p14="http://schemas.microsoft.com/office/powerpoint/2010/main" val="375610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Users of Database Systems</a:t>
            </a:r>
          </a:p>
        </p:txBody>
      </p:sp>
      <p:sp>
        <p:nvSpPr>
          <p:cNvPr id="3" name="Content Placeholder 2"/>
          <p:cNvSpPr>
            <a:spLocks noGrp="1"/>
          </p:cNvSpPr>
          <p:nvPr>
            <p:ph idx="1"/>
          </p:nvPr>
        </p:nvSpPr>
        <p:spPr/>
        <p:txBody>
          <a:bodyPr/>
          <a:lstStyle/>
          <a:p>
            <a:endParaRPr lang="en-US" dirty="0"/>
          </a:p>
        </p:txBody>
      </p:sp>
      <p:graphicFrame>
        <p:nvGraphicFramePr>
          <p:cNvPr id="4" name="Content Placeholder 7"/>
          <p:cNvGraphicFramePr>
            <a:graphicFrameLocks/>
          </p:cNvGraphicFramePr>
          <p:nvPr>
            <p:extLst>
              <p:ext uri="{D42A27DB-BD31-4B8C-83A1-F6EECF244321}">
                <p14:modId xmlns:p14="http://schemas.microsoft.com/office/powerpoint/2010/main" val="3447006086"/>
              </p:ext>
            </p:extLst>
          </p:nvPr>
        </p:nvGraphicFramePr>
        <p:xfrm>
          <a:off x="76200" y="2819400"/>
          <a:ext cx="4343400" cy="3922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5789262" y="3581400"/>
            <a:ext cx="2364137" cy="2328976"/>
            <a:chOff x="1975564" y="1765220"/>
            <a:chExt cx="2157492" cy="2157492"/>
          </a:xfrm>
          <a:solidFill>
            <a:srgbClr val="002060"/>
          </a:solidFill>
        </p:grpSpPr>
        <p:sp>
          <p:nvSpPr>
            <p:cNvPr id="8" name="Shape 7"/>
            <p:cNvSpPr/>
            <p:nvPr/>
          </p:nvSpPr>
          <p:spPr>
            <a:xfrm>
              <a:off x="1975564" y="1765220"/>
              <a:ext cx="2157492" cy="2157492"/>
            </a:xfrm>
            <a:prstGeom prst="gear9">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9" name="Shape 4"/>
            <p:cNvSpPr/>
            <p:nvPr/>
          </p:nvSpPr>
          <p:spPr>
            <a:xfrm>
              <a:off x="2409316" y="2270602"/>
              <a:ext cx="1289988" cy="11089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kern="1200" dirty="0"/>
                <a:t>Application Programmer</a:t>
              </a:r>
            </a:p>
          </p:txBody>
        </p:sp>
      </p:grpSp>
      <p:sp>
        <p:nvSpPr>
          <p:cNvPr id="7" name="Circular Arrow 6"/>
          <p:cNvSpPr/>
          <p:nvPr/>
        </p:nvSpPr>
        <p:spPr>
          <a:xfrm>
            <a:off x="5696611" y="3276600"/>
            <a:ext cx="2913989" cy="2761589"/>
          </a:xfrm>
          <a:prstGeom prst="circularArrow">
            <a:avLst>
              <a:gd name="adj1" fmla="val 4688"/>
              <a:gd name="adj2" fmla="val 299029"/>
              <a:gd name="adj3" fmla="val 2509449"/>
              <a:gd name="adj4" fmla="val 15823079"/>
              <a:gd name="adj5" fmla="val 5469"/>
            </a:avLst>
          </a:prstGeom>
          <a:solidFill>
            <a:srgbClr val="002060"/>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28669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02416898-003B-47FB-A816-2552670B387F}"/>
                                            </p:graphicEl>
                                          </p:spTgt>
                                        </p:tgtEl>
                                        <p:attrNameLst>
                                          <p:attrName>style.visibility</p:attrName>
                                        </p:attrNameLst>
                                      </p:cBhvr>
                                      <p:to>
                                        <p:strVal val="visible"/>
                                      </p:to>
                                    </p:set>
                                    <p:anim calcmode="lin" valueType="num">
                                      <p:cBhvr>
                                        <p:cTn id="7" dur="1000" fill="hold"/>
                                        <p:tgtEl>
                                          <p:spTgt spid="4">
                                            <p:graphicEl>
                                              <a:dgm id="{02416898-003B-47FB-A816-2552670B387F}"/>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02416898-003B-47FB-A816-2552670B387F}"/>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02416898-003B-47FB-A816-2552670B387F}"/>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02416898-003B-47FB-A816-2552670B387F}"/>
                                            </p:graphicEl>
                                          </p:spTgt>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4">
                                            <p:graphicEl>
                                              <a:dgm id="{11A8A44F-295E-4CCE-93C8-47B01A4BA973}"/>
                                            </p:graphicEl>
                                          </p:spTgt>
                                        </p:tgtEl>
                                        <p:attrNameLst>
                                          <p:attrName>style.visibility</p:attrName>
                                        </p:attrNameLst>
                                      </p:cBhvr>
                                      <p:to>
                                        <p:strVal val="visible"/>
                                      </p:to>
                                    </p:set>
                                    <p:animEffect transition="in" filter="wipe(up)">
                                      <p:cBhvr>
                                        <p:cTn id="14" dur="500"/>
                                        <p:tgtEl>
                                          <p:spTgt spid="4">
                                            <p:graphicEl>
                                              <a:dgm id="{11A8A44F-295E-4CCE-93C8-47B01A4BA97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graphicEl>
                                              <a:dgm id="{E5198C07-5BA3-48B4-8DA8-BB3C63451B9B}"/>
                                            </p:graphicEl>
                                          </p:spTgt>
                                        </p:tgtEl>
                                        <p:attrNameLst>
                                          <p:attrName>style.visibility</p:attrName>
                                        </p:attrNameLst>
                                      </p:cBhvr>
                                      <p:to>
                                        <p:strVal val="visible"/>
                                      </p:to>
                                    </p:set>
                                    <p:anim calcmode="lin" valueType="num">
                                      <p:cBhvr>
                                        <p:cTn id="19" dur="1000" fill="hold"/>
                                        <p:tgtEl>
                                          <p:spTgt spid="4">
                                            <p:graphicEl>
                                              <a:dgm id="{E5198C07-5BA3-48B4-8DA8-BB3C63451B9B}"/>
                                            </p:graphicEl>
                                          </p:spTgt>
                                        </p:tgtEl>
                                        <p:attrNameLst>
                                          <p:attrName>ppt_w</p:attrName>
                                        </p:attrNameLst>
                                      </p:cBhvr>
                                      <p:tavLst>
                                        <p:tav tm="0">
                                          <p:val>
                                            <p:fltVal val="0"/>
                                          </p:val>
                                        </p:tav>
                                        <p:tav tm="100000">
                                          <p:val>
                                            <p:strVal val="#ppt_w"/>
                                          </p:val>
                                        </p:tav>
                                      </p:tavLst>
                                    </p:anim>
                                    <p:anim calcmode="lin" valueType="num">
                                      <p:cBhvr>
                                        <p:cTn id="20" dur="1000" fill="hold"/>
                                        <p:tgtEl>
                                          <p:spTgt spid="4">
                                            <p:graphicEl>
                                              <a:dgm id="{E5198C07-5BA3-48B4-8DA8-BB3C63451B9B}"/>
                                            </p:graphicEl>
                                          </p:spTgt>
                                        </p:tgtEl>
                                        <p:attrNameLst>
                                          <p:attrName>ppt_h</p:attrName>
                                        </p:attrNameLst>
                                      </p:cBhvr>
                                      <p:tavLst>
                                        <p:tav tm="0">
                                          <p:val>
                                            <p:fltVal val="0"/>
                                          </p:val>
                                        </p:tav>
                                        <p:tav tm="100000">
                                          <p:val>
                                            <p:strVal val="#ppt_h"/>
                                          </p:val>
                                        </p:tav>
                                      </p:tavLst>
                                    </p:anim>
                                    <p:anim calcmode="lin" valueType="num">
                                      <p:cBhvr>
                                        <p:cTn id="21" dur="1000" fill="hold"/>
                                        <p:tgtEl>
                                          <p:spTgt spid="4">
                                            <p:graphicEl>
                                              <a:dgm id="{E5198C07-5BA3-48B4-8DA8-BB3C63451B9B}"/>
                                            </p:graphicEl>
                                          </p:spTgt>
                                        </p:tgtEl>
                                        <p:attrNameLst>
                                          <p:attrName>style.rotation</p:attrName>
                                        </p:attrNameLst>
                                      </p:cBhvr>
                                      <p:tavLst>
                                        <p:tav tm="0">
                                          <p:val>
                                            <p:fltVal val="90"/>
                                          </p:val>
                                        </p:tav>
                                        <p:tav tm="100000">
                                          <p:val>
                                            <p:fltVal val="0"/>
                                          </p:val>
                                        </p:tav>
                                      </p:tavLst>
                                    </p:anim>
                                    <p:animEffect transition="in" filter="fade">
                                      <p:cBhvr>
                                        <p:cTn id="22" dur="1000"/>
                                        <p:tgtEl>
                                          <p:spTgt spid="4">
                                            <p:graphicEl>
                                              <a:dgm id="{E5198C07-5BA3-48B4-8DA8-BB3C63451B9B}"/>
                                            </p:graphicEl>
                                          </p:spTgt>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graphicEl>
                                              <a:dgm id="{433F4F49-D7E8-4827-A871-A86C630AAB94}"/>
                                            </p:graphicEl>
                                          </p:spTgt>
                                        </p:tgtEl>
                                        <p:attrNameLst>
                                          <p:attrName>style.visibility</p:attrName>
                                        </p:attrNameLst>
                                      </p:cBhvr>
                                      <p:to>
                                        <p:strVal val="visible"/>
                                      </p:to>
                                    </p:set>
                                    <p:animEffect transition="in" filter="wipe(up)">
                                      <p:cBhvr>
                                        <p:cTn id="26" dur="500"/>
                                        <p:tgtEl>
                                          <p:spTgt spid="4">
                                            <p:graphicEl>
                                              <a:dgm id="{433F4F49-D7E8-4827-A871-A86C630AAB9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graphicEl>
                                              <a:dgm id="{BD2A0860-83DC-46E8-897B-278C568FA30F}"/>
                                            </p:graphicEl>
                                          </p:spTgt>
                                        </p:tgtEl>
                                        <p:attrNameLst>
                                          <p:attrName>style.visibility</p:attrName>
                                        </p:attrNameLst>
                                      </p:cBhvr>
                                      <p:to>
                                        <p:strVal val="visible"/>
                                      </p:to>
                                    </p:set>
                                    <p:anim calcmode="lin" valueType="num">
                                      <p:cBhvr>
                                        <p:cTn id="31" dur="1000" fill="hold"/>
                                        <p:tgtEl>
                                          <p:spTgt spid="4">
                                            <p:graphicEl>
                                              <a:dgm id="{BD2A0860-83DC-46E8-897B-278C568FA30F}"/>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BD2A0860-83DC-46E8-897B-278C568FA30F}"/>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BD2A0860-83DC-46E8-897B-278C568FA30F}"/>
                                            </p:graphicEl>
                                          </p:spTgt>
                                        </p:tgtEl>
                                        <p:attrNameLst>
                                          <p:attrName>style.rotation</p:attrName>
                                        </p:attrNameLst>
                                      </p:cBhvr>
                                      <p:tavLst>
                                        <p:tav tm="0">
                                          <p:val>
                                            <p:fltVal val="90"/>
                                          </p:val>
                                        </p:tav>
                                        <p:tav tm="100000">
                                          <p:val>
                                            <p:fltVal val="0"/>
                                          </p:val>
                                        </p:tav>
                                      </p:tavLst>
                                    </p:anim>
                                    <p:animEffect transition="in" filter="fade">
                                      <p:cBhvr>
                                        <p:cTn id="34" dur="1000"/>
                                        <p:tgtEl>
                                          <p:spTgt spid="4">
                                            <p:graphicEl>
                                              <a:dgm id="{BD2A0860-83DC-46E8-897B-278C568FA30F}"/>
                                            </p:graphicEl>
                                          </p:spTgt>
                                        </p:tgtEl>
                                      </p:cBhvr>
                                    </p:animEffec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4">
                                            <p:graphicEl>
                                              <a:dgm id="{8269EA21-B256-4E6A-8984-36D161A1E5B1}"/>
                                            </p:graphicEl>
                                          </p:spTgt>
                                        </p:tgtEl>
                                        <p:attrNameLst>
                                          <p:attrName>style.visibility</p:attrName>
                                        </p:attrNameLst>
                                      </p:cBhvr>
                                      <p:to>
                                        <p:strVal val="visible"/>
                                      </p:to>
                                    </p:set>
                                    <p:animEffect transition="in" filter="wipe(down)">
                                      <p:cBhvr>
                                        <p:cTn id="38" dur="500"/>
                                        <p:tgtEl>
                                          <p:spTgt spid="4">
                                            <p:graphicEl>
                                              <a:dgm id="{8269EA21-B256-4E6A-8984-36D161A1E5B1}"/>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Programmers/Developers</a:t>
            </a:r>
          </a:p>
        </p:txBody>
      </p:sp>
      <p:sp>
        <p:nvSpPr>
          <p:cNvPr id="3" name="Content Placeholder 2"/>
          <p:cNvSpPr>
            <a:spLocks noGrp="1"/>
          </p:cNvSpPr>
          <p:nvPr>
            <p:ph idx="1"/>
          </p:nvPr>
        </p:nvSpPr>
        <p:spPr>
          <a:xfrm>
            <a:off x="712788" y="3012142"/>
            <a:ext cx="7716838" cy="3845858"/>
          </a:xfrm>
        </p:spPr>
        <p:txBody>
          <a:bodyPr>
            <a:normAutofit fontScale="85000" lnSpcReduction="20000"/>
          </a:bodyPr>
          <a:lstStyle/>
          <a:p>
            <a:r>
              <a:rPr lang="en-US" dirty="0"/>
              <a:t>Once the database – implemented </a:t>
            </a:r>
          </a:p>
          <a:p>
            <a:r>
              <a:rPr lang="en-US" dirty="0"/>
              <a:t>Application programs (provide the required functionality for the end-users) must be implemented. </a:t>
            </a:r>
          </a:p>
          <a:p>
            <a:r>
              <a:rPr lang="en-US" dirty="0"/>
              <a:t>Responsible – </a:t>
            </a:r>
            <a:r>
              <a:rPr lang="en-US" b="1" dirty="0"/>
              <a:t>application developers/programmers</a:t>
            </a:r>
            <a:r>
              <a:rPr lang="en-US" dirty="0"/>
              <a:t>.</a:t>
            </a:r>
          </a:p>
          <a:p>
            <a:r>
              <a:rPr lang="en-US" dirty="0"/>
              <a:t>Typically, the application developers work from a specification produced by systems analysts. Each program contains statements that request the DBMS to perform some operation on the database. This includes retrieving data, inserting, updating, and deleting data. The programs may be written in a 3</a:t>
            </a:r>
            <a:r>
              <a:rPr lang="en-US" baseline="30000" dirty="0"/>
              <a:t>rd</a:t>
            </a:r>
            <a:r>
              <a:rPr lang="en-US" dirty="0"/>
              <a:t> / 4</a:t>
            </a:r>
            <a:r>
              <a:rPr lang="en-US" baseline="30000" dirty="0"/>
              <a:t>th</a:t>
            </a:r>
            <a:r>
              <a:rPr lang="en-US" dirty="0"/>
              <a:t> -generation programming language.</a:t>
            </a:r>
          </a:p>
        </p:txBody>
      </p:sp>
    </p:spTree>
    <p:extLst>
      <p:ext uri="{BB962C8B-B14F-4D97-AF65-F5344CB8AC3E}">
        <p14:creationId xmlns:p14="http://schemas.microsoft.com/office/powerpoint/2010/main" val="2393717327"/>
      </p:ext>
    </p:extLst>
  </p:cSld>
  <p:clrMapOvr>
    <a:masterClrMapping/>
  </p:clrMapOvr>
</p:sld>
</file>

<file path=ppt/theme/theme1.xml><?xml version="1.0" encoding="utf-8"?>
<a:theme xmlns:a="http://schemas.openxmlformats.org/drawingml/2006/main" name="Hot Business by Rieva Leson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Hot Business">
      <a:majorFont>
        <a:latin typeface="Arial Rounded MT Bold"/>
        <a:ea typeface=""/>
        <a:cs typeface=""/>
      </a:majorFont>
      <a:minorFont>
        <a:latin typeface="Arial Rounded MT Bold"/>
        <a:ea typeface=""/>
        <a:cs typeface=""/>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Hot Business by Rieva Lesonsky.potx</Template>
  <TotalTime>2342</TotalTime>
  <Words>576</Words>
  <Application>Microsoft Office PowerPoint</Application>
  <PresentationFormat>On-screen Show (4:3)</PresentationFormat>
  <Paragraphs>79</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Rounded MT Bold</vt:lpstr>
      <vt:lpstr>Calibri</vt:lpstr>
      <vt:lpstr>Wingdings</vt:lpstr>
      <vt:lpstr>Hot Business by Rieva Lesonsky</vt:lpstr>
      <vt:lpstr>Introduction to Database Systems – CSC - 221</vt:lpstr>
      <vt:lpstr>RECAP</vt:lpstr>
      <vt:lpstr>Objectives of Today’s Lecture</vt:lpstr>
      <vt:lpstr>Levels of Data</vt:lpstr>
      <vt:lpstr>Real World Data </vt:lpstr>
      <vt:lpstr>Meta Data </vt:lpstr>
      <vt:lpstr>Data Occurrence/Existence</vt:lpstr>
      <vt:lpstr>Users of Database Systems</vt:lpstr>
      <vt:lpstr>Application Programmers/Developers</vt:lpstr>
      <vt:lpstr>End Users</vt:lpstr>
      <vt:lpstr>Naïve       |    Sophisticated</vt:lpstr>
      <vt:lpstr>Database Environment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Businesses to Start Now!</dc:title>
  <dc:subject/>
  <dc:creator>M Babar Yaqoob Khan</dc:creator>
  <cp:keywords/>
  <dc:description/>
  <cp:lastModifiedBy>Muhammad Hafeez javed</cp:lastModifiedBy>
  <cp:revision>211</cp:revision>
  <dcterms:created xsi:type="dcterms:W3CDTF">2010-05-28T00:09:10Z</dcterms:created>
  <dcterms:modified xsi:type="dcterms:W3CDTF">2017-02-15T06:19:05Z</dcterms:modified>
  <cp:category/>
</cp:coreProperties>
</file>